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70" r:id="rId11"/>
    <p:sldId id="275" r:id="rId12"/>
    <p:sldId id="263" r:id="rId13"/>
    <p:sldId id="287" r:id="rId14"/>
    <p:sldId id="289" r:id="rId15"/>
    <p:sldId id="366" r:id="rId16"/>
    <p:sldId id="365" r:id="rId17"/>
    <p:sldId id="367" r:id="rId18"/>
    <p:sldId id="283" r:id="rId19"/>
    <p:sldId id="352" r:id="rId20"/>
    <p:sldId id="280" r:id="rId21"/>
    <p:sldId id="298" r:id="rId22"/>
    <p:sldId id="299" r:id="rId23"/>
    <p:sldId id="338" r:id="rId24"/>
    <p:sldId id="342" r:id="rId25"/>
    <p:sldId id="300" r:id="rId26"/>
    <p:sldId id="344" r:id="rId27"/>
    <p:sldId id="335" r:id="rId28"/>
    <p:sldId id="332" r:id="rId29"/>
    <p:sldId id="356" r:id="rId30"/>
    <p:sldId id="357" r:id="rId31"/>
    <p:sldId id="348" r:id="rId32"/>
    <p:sldId id="349" r:id="rId33"/>
    <p:sldId id="315" r:id="rId34"/>
    <p:sldId id="316" r:id="rId35"/>
    <p:sldId id="317" r:id="rId36"/>
    <p:sldId id="353" r:id="rId37"/>
    <p:sldId id="282" r:id="rId38"/>
    <p:sldId id="301" r:id="rId39"/>
    <p:sldId id="347" r:id="rId40"/>
    <p:sldId id="361" r:id="rId41"/>
    <p:sldId id="320" r:id="rId42"/>
    <p:sldId id="321" r:id="rId43"/>
    <p:sldId id="383" r:id="rId44"/>
    <p:sldId id="384" r:id="rId45"/>
    <p:sldId id="385" r:id="rId46"/>
    <p:sldId id="386" r:id="rId47"/>
    <p:sldId id="387" r:id="rId48"/>
    <p:sldId id="388" r:id="rId49"/>
    <p:sldId id="354" r:id="rId50"/>
    <p:sldId id="331" r:id="rId51"/>
    <p:sldId id="303" r:id="rId52"/>
    <p:sldId id="362" r:id="rId53"/>
    <p:sldId id="363" r:id="rId54"/>
    <p:sldId id="389" r:id="rId55"/>
    <p:sldId id="322" r:id="rId56"/>
    <p:sldId id="323" r:id="rId57"/>
    <p:sldId id="355" r:id="rId58"/>
    <p:sldId id="281" r:id="rId59"/>
    <p:sldId id="343" r:id="rId60"/>
    <p:sldId id="295" r:id="rId61"/>
    <p:sldId id="296" r:id="rId62"/>
    <p:sldId id="297" r:id="rId63"/>
    <p:sldId id="329" r:id="rId64"/>
    <p:sldId id="326" r:id="rId65"/>
    <p:sldId id="314" r:id="rId66"/>
    <p:sldId id="358" r:id="rId67"/>
    <p:sldId id="359" r:id="rId68"/>
    <p:sldId id="360" r:id="rId69"/>
    <p:sldId id="328" r:id="rId70"/>
    <p:sldId id="324" r:id="rId71"/>
    <p:sldId id="325" r:id="rId72"/>
    <p:sldId id="265" r:id="rId73"/>
    <p:sldId id="266" r:id="rId74"/>
    <p:sldId id="350" r:id="rId75"/>
    <p:sldId id="381" r:id="rId76"/>
    <p:sldId id="376" r:id="rId77"/>
    <p:sldId id="378" r:id="rId78"/>
    <p:sldId id="379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82" r:id="rId88"/>
    <p:sldId id="390" r:id="rId89"/>
    <p:sldId id="271" r:id="rId90"/>
    <p:sldId id="272" r:id="rId91"/>
    <p:sldId id="285" r:id="rId92"/>
    <p:sldId id="273" r:id="rId93"/>
    <p:sldId id="274" r:id="rId94"/>
    <p:sldId id="284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70"/>
            <p14:sldId id="275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366"/>
            <p14:sldId id="365"/>
            <p14:sldId id="367"/>
            <p14:sldId id="283"/>
            <p14:sldId id="352"/>
            <p14:sldId id="280"/>
            <p14:sldId id="298"/>
            <p14:sldId id="299"/>
            <p14:sldId id="338"/>
            <p14:sldId id="342"/>
            <p14:sldId id="300"/>
            <p14:sldId id="344"/>
            <p14:sldId id="335"/>
            <p14:sldId id="332"/>
            <p14:sldId id="356"/>
            <p14:sldId id="357"/>
            <p14:sldId id="348"/>
            <p14:sldId id="349"/>
            <p14:sldId id="315"/>
            <p14:sldId id="316"/>
            <p14:sldId id="317"/>
            <p14:sldId id="353"/>
            <p14:sldId id="282"/>
            <p14:sldId id="301"/>
            <p14:sldId id="347"/>
            <p14:sldId id="361"/>
            <p14:sldId id="320"/>
            <p14:sldId id="321"/>
            <p14:sldId id="383"/>
            <p14:sldId id="384"/>
            <p14:sldId id="385"/>
            <p14:sldId id="386"/>
            <p14:sldId id="387"/>
            <p14:sldId id="388"/>
            <p14:sldId id="354"/>
            <p14:sldId id="331"/>
            <p14:sldId id="303"/>
            <p14:sldId id="362"/>
            <p14:sldId id="363"/>
            <p14:sldId id="389"/>
            <p14:sldId id="322"/>
            <p14:sldId id="323"/>
            <p14:sldId id="355"/>
            <p14:sldId id="281"/>
            <p14:sldId id="343"/>
            <p14:sldId id="295"/>
            <p14:sldId id="296"/>
            <p14:sldId id="297"/>
            <p14:sldId id="329"/>
            <p14:sldId id="326"/>
            <p14:sldId id="314"/>
            <p14:sldId id="358"/>
            <p14:sldId id="359"/>
            <p14:sldId id="360"/>
            <p14:sldId id="328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50"/>
            <p14:sldId id="381"/>
            <p14:sldId id="376"/>
            <p14:sldId id="378"/>
            <p14:sldId id="379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82"/>
            <p14:sldId id="390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00"/>
    <a:srgbClr val="008000"/>
    <a:srgbClr val="FF0000"/>
    <a:srgbClr val="FF8C0D"/>
    <a:srgbClr val="89451F"/>
    <a:srgbClr val="AA402E"/>
    <a:srgbClr val="4A9C3C"/>
    <a:srgbClr val="33CC33"/>
    <a:srgbClr val="CC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10" d="100"/>
          <a:sy n="110" d="100"/>
        </p:scale>
        <p:origin x="10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29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27.png"/><Relationship Id="rId2" Type="http://schemas.openxmlformats.org/officeDocument/2006/relationships/image" Target="../media/image28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8.wdp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microsoft.com/office/2007/relationships/hdphoto" Target="../media/hdphoto11.wdp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microsoft.com/office/2007/relationships/hdphoto" Target="../media/hdphoto15.wdp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microsoft.com/office/2007/relationships/hdphoto" Target="../media/hdphoto8.wdp"/><Relationship Id="rId4" Type="http://schemas.openxmlformats.org/officeDocument/2006/relationships/image" Target="../media/image87.png"/><Relationship Id="rId9" Type="http://schemas.microsoft.com/office/2007/relationships/hdphoto" Target="../media/hdphoto11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21.wdp"/><Relationship Id="rId7" Type="http://schemas.openxmlformats.org/officeDocument/2006/relationships/image" Target="../media/image5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microsoft.com/office/2007/relationships/hdphoto" Target="../media/hdphoto10.wdp"/><Relationship Id="rId4" Type="http://schemas.openxmlformats.org/officeDocument/2006/relationships/image" Target="../media/image91.png"/><Relationship Id="rId9" Type="http://schemas.microsoft.com/office/2007/relationships/hdphoto" Target="../media/hdphoto22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114.png"/><Relationship Id="rId18" Type="http://schemas.microsoft.com/office/2007/relationships/hdphoto" Target="../media/hdphoto30.wdp"/><Relationship Id="rId26" Type="http://schemas.openxmlformats.org/officeDocument/2006/relationships/image" Target="../media/image121.png"/><Relationship Id="rId3" Type="http://schemas.openxmlformats.org/officeDocument/2006/relationships/image" Target="../media/image109.png"/><Relationship Id="rId21" Type="http://schemas.openxmlformats.org/officeDocument/2006/relationships/image" Target="../media/image118.png"/><Relationship Id="rId7" Type="http://schemas.openxmlformats.org/officeDocument/2006/relationships/image" Target="../media/image111.png"/><Relationship Id="rId12" Type="http://schemas.microsoft.com/office/2007/relationships/hdphoto" Target="../media/hdphoto27.wdp"/><Relationship Id="rId17" Type="http://schemas.openxmlformats.org/officeDocument/2006/relationships/image" Target="../media/image116.png"/><Relationship Id="rId25" Type="http://schemas.microsoft.com/office/2007/relationships/hdphoto" Target="../media/hdphoto33.wdp"/><Relationship Id="rId2" Type="http://schemas.openxmlformats.org/officeDocument/2006/relationships/image" Target="../media/image108.jpeg"/><Relationship Id="rId16" Type="http://schemas.microsoft.com/office/2007/relationships/hdphoto" Target="../media/hdphoto29.wdp"/><Relationship Id="rId20" Type="http://schemas.microsoft.com/office/2007/relationships/hdphoto" Target="../media/hdphoto31.wdp"/><Relationship Id="rId1" Type="http://schemas.openxmlformats.org/officeDocument/2006/relationships/slideLayout" Target="../slideLayouts/slideLayout6.xml"/><Relationship Id="rId6" Type="http://schemas.microsoft.com/office/2007/relationships/hdphoto" Target="../media/hdphoto24.wdp"/><Relationship Id="rId11" Type="http://schemas.openxmlformats.org/officeDocument/2006/relationships/image" Target="../media/image113.png"/><Relationship Id="rId24" Type="http://schemas.openxmlformats.org/officeDocument/2006/relationships/image" Target="../media/image120.png"/><Relationship Id="rId5" Type="http://schemas.openxmlformats.org/officeDocument/2006/relationships/image" Target="../media/image110.png"/><Relationship Id="rId15" Type="http://schemas.openxmlformats.org/officeDocument/2006/relationships/image" Target="../media/image115.png"/><Relationship Id="rId23" Type="http://schemas.openxmlformats.org/officeDocument/2006/relationships/image" Target="../media/image119.png"/><Relationship Id="rId10" Type="http://schemas.microsoft.com/office/2007/relationships/hdphoto" Target="../media/hdphoto26.wdp"/><Relationship Id="rId19" Type="http://schemas.openxmlformats.org/officeDocument/2006/relationships/image" Target="../media/image117.png"/><Relationship Id="rId4" Type="http://schemas.microsoft.com/office/2007/relationships/hdphoto" Target="../media/hdphoto23.wdp"/><Relationship Id="rId9" Type="http://schemas.openxmlformats.org/officeDocument/2006/relationships/image" Target="../media/image112.png"/><Relationship Id="rId14" Type="http://schemas.microsoft.com/office/2007/relationships/hdphoto" Target="../media/hdphoto28.wdp"/><Relationship Id="rId22" Type="http://schemas.microsoft.com/office/2007/relationships/hdphoto" Target="../media/hdphoto32.wdp"/><Relationship Id="rId27" Type="http://schemas.microsoft.com/office/2007/relationships/hdphoto" Target="../media/hdphoto3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3.wdp"/><Relationship Id="rId7" Type="http://schemas.microsoft.com/office/2007/relationships/hdphoto" Target="../media/hdphoto3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microsoft.com/office/2007/relationships/hdphoto" Target="../media/hdphoto35.wdp"/><Relationship Id="rId4" Type="http://schemas.openxmlformats.org/officeDocument/2006/relationships/image" Target="../media/image122.png"/><Relationship Id="rId9" Type="http://schemas.microsoft.com/office/2007/relationships/hdphoto" Target="../media/hdphoto37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microsoft.com/office/2007/relationships/hdphoto" Target="../media/hdphoto39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microsoft.com/office/2007/relationships/hdphoto" Target="../media/hdphoto38.wdp"/><Relationship Id="rId4" Type="http://schemas.openxmlformats.org/officeDocument/2006/relationships/image" Target="../media/image1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29.png"/><Relationship Id="rId4" Type="http://schemas.microsoft.com/office/2007/relationships/hdphoto" Target="../media/hdphoto40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29.png"/><Relationship Id="rId4" Type="http://schemas.microsoft.com/office/2007/relationships/hdphoto" Target="../media/hdphoto40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microsoft.com/office/2007/relationships/hdphoto" Target="../media/hdphoto42.wdp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4.wdp"/><Relationship Id="rId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6.wdp"/><Relationship Id="rId4" Type="http://schemas.openxmlformats.org/officeDocument/2006/relationships/image" Target="../media/image151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7" Type="http://schemas.microsoft.com/office/2007/relationships/hdphoto" Target="../media/hdphoto49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microsoft.com/office/2007/relationships/hdphoto" Target="../media/hdphoto48.wdp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7" Type="http://schemas.microsoft.com/office/2007/relationships/hdphoto" Target="../media/hdphoto42.wdp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microsoft.com/office/2007/relationships/hdphoto" Target="../media/hdphoto51.wdp"/><Relationship Id="rId4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microsoft.com/office/2007/relationships/hdphoto" Target="../media/hdphoto57.wdp"/><Relationship Id="rId18" Type="http://schemas.openxmlformats.org/officeDocument/2006/relationships/image" Target="../media/image165.png"/><Relationship Id="rId3" Type="http://schemas.microsoft.com/office/2007/relationships/hdphoto" Target="../media/hdphoto52.wdp"/><Relationship Id="rId21" Type="http://schemas.microsoft.com/office/2007/relationships/hdphoto" Target="../media/hdphoto61.wdp"/><Relationship Id="rId7" Type="http://schemas.microsoft.com/office/2007/relationships/hdphoto" Target="../media/hdphoto54.wdp"/><Relationship Id="rId12" Type="http://schemas.openxmlformats.org/officeDocument/2006/relationships/image" Target="../media/image162.png"/><Relationship Id="rId17" Type="http://schemas.microsoft.com/office/2007/relationships/hdphoto" Target="../media/hdphoto59.wdp"/><Relationship Id="rId2" Type="http://schemas.openxmlformats.org/officeDocument/2006/relationships/image" Target="../media/image157.png"/><Relationship Id="rId16" Type="http://schemas.openxmlformats.org/officeDocument/2006/relationships/image" Target="../media/image164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microsoft.com/office/2007/relationships/hdphoto" Target="../media/hdphoto56.wdp"/><Relationship Id="rId5" Type="http://schemas.microsoft.com/office/2007/relationships/hdphoto" Target="../media/hdphoto53.wdp"/><Relationship Id="rId15" Type="http://schemas.microsoft.com/office/2007/relationships/hdphoto" Target="../media/hdphoto58.wdp"/><Relationship Id="rId10" Type="http://schemas.openxmlformats.org/officeDocument/2006/relationships/image" Target="../media/image161.png"/><Relationship Id="rId19" Type="http://schemas.microsoft.com/office/2007/relationships/hdphoto" Target="../media/hdphoto60.wdp"/><Relationship Id="rId4" Type="http://schemas.openxmlformats.org/officeDocument/2006/relationships/image" Target="../media/image158.png"/><Relationship Id="rId9" Type="http://schemas.microsoft.com/office/2007/relationships/hdphoto" Target="../media/hdphoto55.wdp"/><Relationship Id="rId1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microsoft.com/office/2007/relationships/hdphoto" Target="../media/hdphoto67.wdp"/><Relationship Id="rId18" Type="http://schemas.openxmlformats.org/officeDocument/2006/relationships/image" Target="../media/image175.png"/><Relationship Id="rId3" Type="http://schemas.microsoft.com/office/2007/relationships/hdphoto" Target="../media/hdphoto62.wdp"/><Relationship Id="rId21" Type="http://schemas.microsoft.com/office/2007/relationships/hdphoto" Target="../media/hdphoto71.wdp"/><Relationship Id="rId7" Type="http://schemas.microsoft.com/office/2007/relationships/hdphoto" Target="../media/hdphoto64.wdp"/><Relationship Id="rId12" Type="http://schemas.openxmlformats.org/officeDocument/2006/relationships/image" Target="../media/image172.png"/><Relationship Id="rId17" Type="http://schemas.microsoft.com/office/2007/relationships/hdphoto" Target="../media/hdphoto69.wdp"/><Relationship Id="rId2" Type="http://schemas.openxmlformats.org/officeDocument/2006/relationships/image" Target="../media/image167.png"/><Relationship Id="rId16" Type="http://schemas.openxmlformats.org/officeDocument/2006/relationships/image" Target="../media/image174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microsoft.com/office/2007/relationships/hdphoto" Target="../media/hdphoto66.wdp"/><Relationship Id="rId5" Type="http://schemas.microsoft.com/office/2007/relationships/hdphoto" Target="../media/hdphoto63.wdp"/><Relationship Id="rId15" Type="http://schemas.microsoft.com/office/2007/relationships/hdphoto" Target="../media/hdphoto68.wdp"/><Relationship Id="rId10" Type="http://schemas.openxmlformats.org/officeDocument/2006/relationships/image" Target="../media/image171.png"/><Relationship Id="rId19" Type="http://schemas.microsoft.com/office/2007/relationships/hdphoto" Target="../media/hdphoto70.wdp"/><Relationship Id="rId4" Type="http://schemas.openxmlformats.org/officeDocument/2006/relationships/image" Target="../media/image168.png"/><Relationship Id="rId9" Type="http://schemas.microsoft.com/office/2007/relationships/hdphoto" Target="../media/hdphoto65.wdp"/><Relationship Id="rId14" Type="http://schemas.openxmlformats.org/officeDocument/2006/relationships/image" Target="../media/image1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microsoft.com/office/2007/relationships/hdphoto" Target="../media/hdphoto77.wdp"/><Relationship Id="rId18" Type="http://schemas.openxmlformats.org/officeDocument/2006/relationships/image" Target="../media/image126.png"/><Relationship Id="rId3" Type="http://schemas.microsoft.com/office/2007/relationships/hdphoto" Target="../media/hdphoto72.wdp"/><Relationship Id="rId21" Type="http://schemas.microsoft.com/office/2007/relationships/hdphoto" Target="../media/hdphoto39.wdp"/><Relationship Id="rId7" Type="http://schemas.microsoft.com/office/2007/relationships/hdphoto" Target="../media/hdphoto74.wdp"/><Relationship Id="rId12" Type="http://schemas.openxmlformats.org/officeDocument/2006/relationships/image" Target="../media/image182.png"/><Relationship Id="rId17" Type="http://schemas.microsoft.com/office/2007/relationships/hdphoto" Target="../media/hdphoto79.wdp"/><Relationship Id="rId2" Type="http://schemas.openxmlformats.org/officeDocument/2006/relationships/image" Target="../media/image177.png"/><Relationship Id="rId16" Type="http://schemas.openxmlformats.org/officeDocument/2006/relationships/image" Target="../media/image184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microsoft.com/office/2007/relationships/hdphoto" Target="../media/hdphoto76.wdp"/><Relationship Id="rId5" Type="http://schemas.microsoft.com/office/2007/relationships/hdphoto" Target="../media/hdphoto73.wdp"/><Relationship Id="rId15" Type="http://schemas.microsoft.com/office/2007/relationships/hdphoto" Target="../media/hdphoto78.wdp"/><Relationship Id="rId10" Type="http://schemas.openxmlformats.org/officeDocument/2006/relationships/image" Target="../media/image181.png"/><Relationship Id="rId19" Type="http://schemas.microsoft.com/office/2007/relationships/hdphoto" Target="../media/hdphoto38.wdp"/><Relationship Id="rId4" Type="http://schemas.openxmlformats.org/officeDocument/2006/relationships/image" Target="../media/image178.png"/><Relationship Id="rId9" Type="http://schemas.microsoft.com/office/2007/relationships/hdphoto" Target="../media/hdphoto75.wdp"/><Relationship Id="rId1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microsoft.com/office/2007/relationships/hdphoto" Target="../media/hdphoto85.wdp"/><Relationship Id="rId18" Type="http://schemas.openxmlformats.org/officeDocument/2006/relationships/image" Target="../media/image193.png"/><Relationship Id="rId3" Type="http://schemas.microsoft.com/office/2007/relationships/hdphoto" Target="../media/hdphoto80.wdp"/><Relationship Id="rId21" Type="http://schemas.microsoft.com/office/2007/relationships/hdphoto" Target="../media/hdphoto89.wdp"/><Relationship Id="rId7" Type="http://schemas.microsoft.com/office/2007/relationships/hdphoto" Target="../media/hdphoto82.wdp"/><Relationship Id="rId12" Type="http://schemas.openxmlformats.org/officeDocument/2006/relationships/image" Target="../media/image190.png"/><Relationship Id="rId17" Type="http://schemas.microsoft.com/office/2007/relationships/hdphoto" Target="../media/hdphoto87.wdp"/><Relationship Id="rId2" Type="http://schemas.openxmlformats.org/officeDocument/2006/relationships/image" Target="../media/image185.png"/><Relationship Id="rId16" Type="http://schemas.openxmlformats.org/officeDocument/2006/relationships/image" Target="../media/image192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microsoft.com/office/2007/relationships/hdphoto" Target="../media/hdphoto84.wdp"/><Relationship Id="rId5" Type="http://schemas.microsoft.com/office/2007/relationships/hdphoto" Target="../media/hdphoto81.wdp"/><Relationship Id="rId15" Type="http://schemas.microsoft.com/office/2007/relationships/hdphoto" Target="../media/hdphoto86.wdp"/><Relationship Id="rId10" Type="http://schemas.openxmlformats.org/officeDocument/2006/relationships/image" Target="../media/image189.png"/><Relationship Id="rId19" Type="http://schemas.microsoft.com/office/2007/relationships/hdphoto" Target="../media/hdphoto88.wdp"/><Relationship Id="rId4" Type="http://schemas.openxmlformats.org/officeDocument/2006/relationships/image" Target="../media/image186.png"/><Relationship Id="rId9" Type="http://schemas.microsoft.com/office/2007/relationships/hdphoto" Target="../media/hdphoto83.wdp"/><Relationship Id="rId14" Type="http://schemas.openxmlformats.org/officeDocument/2006/relationships/image" Target="../media/image19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microsoft.com/office/2007/relationships/hdphoto" Target="../media/hdphoto95.wdp"/><Relationship Id="rId18" Type="http://schemas.openxmlformats.org/officeDocument/2006/relationships/image" Target="../media/image203.png"/><Relationship Id="rId3" Type="http://schemas.microsoft.com/office/2007/relationships/hdphoto" Target="../media/hdphoto90.wdp"/><Relationship Id="rId21" Type="http://schemas.microsoft.com/office/2007/relationships/hdphoto" Target="../media/hdphoto99.wdp"/><Relationship Id="rId7" Type="http://schemas.microsoft.com/office/2007/relationships/hdphoto" Target="../media/hdphoto92.wdp"/><Relationship Id="rId12" Type="http://schemas.openxmlformats.org/officeDocument/2006/relationships/image" Target="../media/image200.png"/><Relationship Id="rId17" Type="http://schemas.microsoft.com/office/2007/relationships/hdphoto" Target="../media/hdphoto97.wdp"/><Relationship Id="rId2" Type="http://schemas.openxmlformats.org/officeDocument/2006/relationships/image" Target="../media/image195.png"/><Relationship Id="rId16" Type="http://schemas.openxmlformats.org/officeDocument/2006/relationships/image" Target="../media/image202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microsoft.com/office/2007/relationships/hdphoto" Target="../media/hdphoto94.wdp"/><Relationship Id="rId5" Type="http://schemas.microsoft.com/office/2007/relationships/hdphoto" Target="../media/hdphoto91.wdp"/><Relationship Id="rId15" Type="http://schemas.microsoft.com/office/2007/relationships/hdphoto" Target="../media/hdphoto96.wdp"/><Relationship Id="rId10" Type="http://schemas.openxmlformats.org/officeDocument/2006/relationships/image" Target="../media/image199.png"/><Relationship Id="rId19" Type="http://schemas.microsoft.com/office/2007/relationships/hdphoto" Target="../media/hdphoto98.wdp"/><Relationship Id="rId4" Type="http://schemas.openxmlformats.org/officeDocument/2006/relationships/image" Target="../media/image196.png"/><Relationship Id="rId9" Type="http://schemas.microsoft.com/office/2007/relationships/hdphoto" Target="../media/hdphoto93.wdp"/><Relationship Id="rId14" Type="http://schemas.openxmlformats.org/officeDocument/2006/relationships/image" Target="../media/image20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microsoft.com/office/2007/relationships/hdphoto" Target="../media/hdphoto105.wdp"/><Relationship Id="rId18" Type="http://schemas.openxmlformats.org/officeDocument/2006/relationships/image" Target="../media/image213.png"/><Relationship Id="rId3" Type="http://schemas.microsoft.com/office/2007/relationships/hdphoto" Target="../media/hdphoto100.wdp"/><Relationship Id="rId21" Type="http://schemas.microsoft.com/office/2007/relationships/hdphoto" Target="../media/hdphoto41.wdp"/><Relationship Id="rId7" Type="http://schemas.microsoft.com/office/2007/relationships/hdphoto" Target="../media/hdphoto102.wdp"/><Relationship Id="rId12" Type="http://schemas.openxmlformats.org/officeDocument/2006/relationships/image" Target="../media/image210.png"/><Relationship Id="rId17" Type="http://schemas.microsoft.com/office/2007/relationships/hdphoto" Target="../media/hdphoto107.wdp"/><Relationship Id="rId2" Type="http://schemas.openxmlformats.org/officeDocument/2006/relationships/image" Target="../media/image205.png"/><Relationship Id="rId16" Type="http://schemas.openxmlformats.org/officeDocument/2006/relationships/image" Target="../media/image212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microsoft.com/office/2007/relationships/hdphoto" Target="../media/hdphoto104.wdp"/><Relationship Id="rId5" Type="http://schemas.microsoft.com/office/2007/relationships/hdphoto" Target="../media/hdphoto101.wdp"/><Relationship Id="rId15" Type="http://schemas.microsoft.com/office/2007/relationships/hdphoto" Target="../media/hdphoto106.wdp"/><Relationship Id="rId10" Type="http://schemas.openxmlformats.org/officeDocument/2006/relationships/image" Target="../media/image209.png"/><Relationship Id="rId19" Type="http://schemas.microsoft.com/office/2007/relationships/hdphoto" Target="../media/hdphoto108.wdp"/><Relationship Id="rId4" Type="http://schemas.openxmlformats.org/officeDocument/2006/relationships/image" Target="../media/image206.png"/><Relationship Id="rId9" Type="http://schemas.microsoft.com/office/2007/relationships/hdphoto" Target="../media/hdphoto103.wdp"/><Relationship Id="rId14" Type="http://schemas.openxmlformats.org/officeDocument/2006/relationships/image" Target="../media/image21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microsoft.com/office/2007/relationships/hdphoto" Target="../media/hdphoto114.wdp"/><Relationship Id="rId18" Type="http://schemas.openxmlformats.org/officeDocument/2006/relationships/image" Target="../media/image222.png"/><Relationship Id="rId3" Type="http://schemas.microsoft.com/office/2007/relationships/hdphoto" Target="../media/hdphoto109.wdp"/><Relationship Id="rId21" Type="http://schemas.microsoft.com/office/2007/relationships/hdphoto" Target="../media/hdphoto118.wdp"/><Relationship Id="rId7" Type="http://schemas.microsoft.com/office/2007/relationships/hdphoto" Target="../media/hdphoto111.wdp"/><Relationship Id="rId12" Type="http://schemas.openxmlformats.org/officeDocument/2006/relationships/image" Target="../media/image219.png"/><Relationship Id="rId17" Type="http://schemas.microsoft.com/office/2007/relationships/hdphoto" Target="../media/hdphoto116.wdp"/><Relationship Id="rId2" Type="http://schemas.openxmlformats.org/officeDocument/2006/relationships/image" Target="../media/image214.png"/><Relationship Id="rId16" Type="http://schemas.openxmlformats.org/officeDocument/2006/relationships/image" Target="../media/image221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microsoft.com/office/2007/relationships/hdphoto" Target="../media/hdphoto113.wdp"/><Relationship Id="rId5" Type="http://schemas.microsoft.com/office/2007/relationships/hdphoto" Target="../media/hdphoto110.wdp"/><Relationship Id="rId15" Type="http://schemas.microsoft.com/office/2007/relationships/hdphoto" Target="../media/hdphoto115.wdp"/><Relationship Id="rId10" Type="http://schemas.openxmlformats.org/officeDocument/2006/relationships/image" Target="../media/image218.png"/><Relationship Id="rId19" Type="http://schemas.microsoft.com/office/2007/relationships/hdphoto" Target="../media/hdphoto117.wdp"/><Relationship Id="rId4" Type="http://schemas.openxmlformats.org/officeDocument/2006/relationships/image" Target="../media/image215.png"/><Relationship Id="rId9" Type="http://schemas.microsoft.com/office/2007/relationships/hdphoto" Target="../media/hdphoto112.wdp"/><Relationship Id="rId14" Type="http://schemas.openxmlformats.org/officeDocument/2006/relationships/image" Target="../media/image22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microsoft.com/office/2007/relationships/hdphoto" Target="../media/hdphoto124.wdp"/><Relationship Id="rId18" Type="http://schemas.openxmlformats.org/officeDocument/2006/relationships/image" Target="../media/image232.png"/><Relationship Id="rId3" Type="http://schemas.microsoft.com/office/2007/relationships/hdphoto" Target="../media/hdphoto119.wdp"/><Relationship Id="rId21" Type="http://schemas.microsoft.com/office/2007/relationships/hdphoto" Target="../media/hdphoto128.wdp"/><Relationship Id="rId7" Type="http://schemas.microsoft.com/office/2007/relationships/hdphoto" Target="../media/hdphoto121.wdp"/><Relationship Id="rId12" Type="http://schemas.openxmlformats.org/officeDocument/2006/relationships/image" Target="../media/image229.png"/><Relationship Id="rId17" Type="http://schemas.microsoft.com/office/2007/relationships/hdphoto" Target="../media/hdphoto126.wdp"/><Relationship Id="rId2" Type="http://schemas.openxmlformats.org/officeDocument/2006/relationships/image" Target="../media/image224.png"/><Relationship Id="rId16" Type="http://schemas.openxmlformats.org/officeDocument/2006/relationships/image" Target="../media/image231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microsoft.com/office/2007/relationships/hdphoto" Target="../media/hdphoto123.wdp"/><Relationship Id="rId5" Type="http://schemas.microsoft.com/office/2007/relationships/hdphoto" Target="../media/hdphoto120.wdp"/><Relationship Id="rId15" Type="http://schemas.microsoft.com/office/2007/relationships/hdphoto" Target="../media/hdphoto125.wdp"/><Relationship Id="rId10" Type="http://schemas.openxmlformats.org/officeDocument/2006/relationships/image" Target="../media/image228.png"/><Relationship Id="rId19" Type="http://schemas.microsoft.com/office/2007/relationships/hdphoto" Target="../media/hdphoto127.wdp"/><Relationship Id="rId4" Type="http://schemas.openxmlformats.org/officeDocument/2006/relationships/image" Target="../media/image225.png"/><Relationship Id="rId9" Type="http://schemas.microsoft.com/office/2007/relationships/hdphoto" Target="../media/hdphoto122.wdp"/><Relationship Id="rId14" Type="http://schemas.openxmlformats.org/officeDocument/2006/relationships/image" Target="../media/image2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microsoft.com/office/2007/relationships/hdphoto" Target="../media/hdphoto134.wdp"/><Relationship Id="rId18" Type="http://schemas.openxmlformats.org/officeDocument/2006/relationships/image" Target="../media/image241.png"/><Relationship Id="rId3" Type="http://schemas.microsoft.com/office/2007/relationships/hdphoto" Target="../media/hdphoto129.wdp"/><Relationship Id="rId21" Type="http://schemas.microsoft.com/office/2007/relationships/hdphoto" Target="../media/hdphoto137.wdp"/><Relationship Id="rId7" Type="http://schemas.microsoft.com/office/2007/relationships/hdphoto" Target="../media/hdphoto131.wdp"/><Relationship Id="rId12" Type="http://schemas.openxmlformats.org/officeDocument/2006/relationships/image" Target="../media/image239.png"/><Relationship Id="rId17" Type="http://schemas.microsoft.com/office/2007/relationships/hdphoto" Target="../media/hdphoto40.wdp"/><Relationship Id="rId2" Type="http://schemas.openxmlformats.org/officeDocument/2006/relationships/image" Target="../media/image234.png"/><Relationship Id="rId16" Type="http://schemas.openxmlformats.org/officeDocument/2006/relationships/image" Target="../media/image12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microsoft.com/office/2007/relationships/hdphoto" Target="../media/hdphoto133.wdp"/><Relationship Id="rId5" Type="http://schemas.microsoft.com/office/2007/relationships/hdphoto" Target="../media/hdphoto130.wdp"/><Relationship Id="rId15" Type="http://schemas.microsoft.com/office/2007/relationships/hdphoto" Target="../media/hdphoto135.wdp"/><Relationship Id="rId10" Type="http://schemas.openxmlformats.org/officeDocument/2006/relationships/image" Target="../media/image238.png"/><Relationship Id="rId19" Type="http://schemas.microsoft.com/office/2007/relationships/hdphoto" Target="../media/hdphoto136.wdp"/><Relationship Id="rId4" Type="http://schemas.openxmlformats.org/officeDocument/2006/relationships/image" Target="../media/image235.png"/><Relationship Id="rId9" Type="http://schemas.microsoft.com/office/2007/relationships/hdphoto" Target="../media/hdphoto132.wdp"/><Relationship Id="rId14" Type="http://schemas.openxmlformats.org/officeDocument/2006/relationships/image" Target="../media/image24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38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Chairperson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Hsing-Kuo Pao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4023965" cy="4533901"/>
          </a:xfrm>
        </p:spPr>
        <p:txBody>
          <a:bodyPr/>
          <a:lstStyle/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4818D-03F5-48CA-90FE-B7AB441E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36" y="1725123"/>
            <a:ext cx="6166021" cy="3903051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2132476" y="3264568"/>
            <a:ext cx="7916400" cy="2532438"/>
          </a:xfrm>
        </p:spPr>
        <p:txBody>
          <a:bodyPr numCol="2">
            <a:normAutofit lnSpcReduction="10000"/>
          </a:bodyPr>
          <a:lstStyle/>
          <a:p>
            <a:pPr algn="l"/>
            <a:r>
              <a:rPr lang="en-US" altLang="zh-TW" b="1" dirty="0"/>
              <a:t>1. System Framework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2. Mission Grammars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3. Build Volumes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4. Generate Space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5. Volume Evolution </a:t>
            </a:r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</p:spPr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505D0FB-4CFF-4213-B7C1-F87ED7A4AE5A}"/>
              </a:ext>
            </a:extLst>
          </p:cNvPr>
          <p:cNvGrpSpPr/>
          <p:nvPr/>
        </p:nvGrpSpPr>
        <p:grpSpPr>
          <a:xfrm>
            <a:off x="2182399" y="1415961"/>
            <a:ext cx="7509982" cy="4625292"/>
            <a:chOff x="2182399" y="1415961"/>
            <a:chExt cx="7509982" cy="4625292"/>
          </a:xfrm>
        </p:grpSpPr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5CFFD664-01B4-4770-9EE3-0023E3D1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743" b="28999"/>
            <a:stretch/>
          </p:blipFill>
          <p:spPr>
            <a:xfrm>
              <a:off x="7327847" y="1424557"/>
              <a:ext cx="2121654" cy="1706840"/>
            </a:xfrm>
            <a:prstGeom prst="roundRect">
              <a:avLst>
                <a:gd name="adj" fmla="val 2437"/>
              </a:avLst>
            </a:prstGeom>
          </p:spPr>
        </p:pic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DF45081-95EA-447D-80FA-068646BED3D6}"/>
                </a:ext>
              </a:extLst>
            </p:cNvPr>
            <p:cNvGrpSpPr/>
            <p:nvPr/>
          </p:nvGrpSpPr>
          <p:grpSpPr>
            <a:xfrm>
              <a:off x="2414538" y="1415961"/>
              <a:ext cx="2132395" cy="1706840"/>
              <a:chOff x="2391787" y="2516580"/>
              <a:chExt cx="1806106" cy="144566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5F070E7-E808-4C72-BA41-F5587C562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2391787" y="251658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47D686F8-6221-403D-B51D-36C54FDC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2391787" y="337361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7C9D80C-2F6E-4C31-AEB1-618196026826}"/>
                </a:ext>
              </a:extLst>
            </p:cNvPr>
            <p:cNvGrpSpPr/>
            <p:nvPr/>
          </p:nvGrpSpPr>
          <p:grpSpPr>
            <a:xfrm>
              <a:off x="3937024" y="3902991"/>
              <a:ext cx="2121654" cy="1707298"/>
              <a:chOff x="7330190" y="2505953"/>
              <a:chExt cx="2121654" cy="1710825"/>
            </a:xfrm>
          </p:grpSpPr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56ADF898-7703-4D2E-AFAA-7DD5C2FD48CD}"/>
                  </a:ext>
                </a:extLst>
              </p:cNvPr>
              <p:cNvSpPr/>
              <p:nvPr/>
            </p:nvSpPr>
            <p:spPr>
              <a:xfrm>
                <a:off x="7330190" y="2506030"/>
                <a:ext cx="2121654" cy="1710748"/>
              </a:xfrm>
              <a:prstGeom prst="roundRect">
                <a:avLst>
                  <a:gd name="adj" fmla="val 1752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F9B59FCC-C132-47AB-BC11-47FD89478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rcRect l="11748" t="12815" r="25024" b="8235"/>
              <a:stretch/>
            </p:blipFill>
            <p:spPr>
              <a:xfrm>
                <a:off x="7360795" y="2505953"/>
                <a:ext cx="2060441" cy="171082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91316F4-F7A0-45CF-B318-E81A3A2D9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4876563" y="1424557"/>
              <a:ext cx="2121654" cy="1698244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06FE281-3F38-42A3-952B-ACA6569BE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960" t="1677" r="26469" b="1374"/>
            <a:stretch/>
          </p:blipFill>
          <p:spPr>
            <a:xfrm>
              <a:off x="6388308" y="3903448"/>
              <a:ext cx="2132390" cy="1706840"/>
            </a:xfrm>
            <a:prstGeom prst="roundRect">
              <a:avLst>
                <a:gd name="adj" fmla="val 2172"/>
              </a:avLst>
            </a:prstGeom>
          </p:spPr>
        </p:pic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F3A9BF4E-67B5-437B-BFF8-93A7FA868796}"/>
                </a:ext>
              </a:extLst>
            </p:cNvPr>
            <p:cNvSpPr txBox="1"/>
            <p:nvPr/>
          </p:nvSpPr>
          <p:spPr>
            <a:xfrm>
              <a:off x="2182399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Mission gra</a:t>
              </a:r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mmars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94CDCB2C-6B0F-4B3B-B8C4-A21C7F211589}"/>
                </a:ext>
              </a:extLst>
            </p:cNvPr>
            <p:cNvSpPr txBox="1"/>
            <p:nvPr/>
          </p:nvSpPr>
          <p:spPr>
            <a:xfrm>
              <a:off x="4639053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Build volumes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B3E36793-5CD3-4B4F-8CD5-55E64E2B9C81}"/>
                </a:ext>
              </a:extLst>
            </p:cNvPr>
            <p:cNvSpPr txBox="1"/>
            <p:nvPr/>
          </p:nvSpPr>
          <p:spPr>
            <a:xfrm>
              <a:off x="6156168" y="5641143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Completed level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7F235CC-721A-49D4-A35C-DEF8ECFD520E}"/>
                </a:ext>
              </a:extLst>
            </p:cNvPr>
            <p:cNvSpPr/>
            <p:nvPr/>
          </p:nvSpPr>
          <p:spPr>
            <a:xfrm>
              <a:off x="7079593" y="3159984"/>
              <a:ext cx="26127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Generate Space</a:t>
              </a:r>
              <a:endParaRPr lang="zh-TW" altLang="en-US" sz="20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A36C11D-9365-49CD-A91A-8C2A919416E4}"/>
                </a:ext>
              </a:extLst>
            </p:cNvPr>
            <p:cNvSpPr/>
            <p:nvPr/>
          </p:nvSpPr>
          <p:spPr>
            <a:xfrm>
              <a:off x="3650772" y="5610366"/>
              <a:ext cx="26443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Volume Evolution </a:t>
              </a:r>
              <a:endParaRPr lang="zh-TW" altLang="en-US" sz="2000" dirty="0"/>
            </a:p>
          </p:txBody>
        </p:sp>
        <p:sp>
          <p:nvSpPr>
            <p:cNvPr id="65" name="Right Arrow 77">
              <a:extLst>
                <a:ext uri="{FF2B5EF4-FFF2-40B4-BE49-F238E27FC236}">
                  <a16:creationId xmlns:a16="http://schemas.microsoft.com/office/drawing/2014/main" id="{2616284D-54F5-44D4-ABA3-39DFEE20A5F8}"/>
                </a:ext>
              </a:extLst>
            </p:cNvPr>
            <p:cNvSpPr/>
            <p:nvPr/>
          </p:nvSpPr>
          <p:spPr>
            <a:xfrm>
              <a:off x="4450837" y="2094886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ight Arrow 77">
              <a:extLst>
                <a:ext uri="{FF2B5EF4-FFF2-40B4-BE49-F238E27FC236}">
                  <a16:creationId xmlns:a16="http://schemas.microsoft.com/office/drawing/2014/main" id="{CFB7AC2F-CEB4-4181-AE97-93318C8632E5}"/>
                </a:ext>
              </a:extLst>
            </p:cNvPr>
            <p:cNvSpPr/>
            <p:nvPr/>
          </p:nvSpPr>
          <p:spPr>
            <a:xfrm>
              <a:off x="6889525" y="208396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ight Arrow 77">
              <a:extLst>
                <a:ext uri="{FF2B5EF4-FFF2-40B4-BE49-F238E27FC236}">
                  <a16:creationId xmlns:a16="http://schemas.microsoft.com/office/drawing/2014/main" id="{6D4D012C-4750-4F85-AF55-96440E0B6D98}"/>
                </a:ext>
              </a:extLst>
            </p:cNvPr>
            <p:cNvSpPr/>
            <p:nvPr/>
          </p:nvSpPr>
          <p:spPr>
            <a:xfrm>
              <a:off x="3527543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ight Arrow 77">
              <a:extLst>
                <a:ext uri="{FF2B5EF4-FFF2-40B4-BE49-F238E27FC236}">
                  <a16:creationId xmlns:a16="http://schemas.microsoft.com/office/drawing/2014/main" id="{5C5BCD54-52E5-4180-8F1A-56C5211F5745}"/>
                </a:ext>
              </a:extLst>
            </p:cNvPr>
            <p:cNvSpPr/>
            <p:nvPr/>
          </p:nvSpPr>
          <p:spPr>
            <a:xfrm>
              <a:off x="5962582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Mission Grammars</a:t>
            </a:r>
            <a:endParaRPr lang="zh-TW" altLang="en-US" sz="2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E64C9CE-3F8D-4763-BFAA-5D9E9038376D}"/>
              </a:ext>
            </a:extLst>
          </p:cNvPr>
          <p:cNvGrpSpPr/>
          <p:nvPr/>
        </p:nvGrpSpPr>
        <p:grpSpPr>
          <a:xfrm>
            <a:off x="2300029" y="2621280"/>
            <a:ext cx="7581292" cy="2634294"/>
            <a:chOff x="4740267" y="2752079"/>
            <a:chExt cx="6220824" cy="2161569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3393F47A-31BF-4004-BD67-9002CE114D64}"/>
                </a:ext>
              </a:extLst>
            </p:cNvPr>
            <p:cNvGrpSpPr/>
            <p:nvPr/>
          </p:nvGrpSpPr>
          <p:grpSpPr>
            <a:xfrm>
              <a:off x="4826917" y="2752080"/>
              <a:ext cx="1961931" cy="2155276"/>
              <a:chOff x="695106" y="83251"/>
              <a:chExt cx="1961931" cy="2155276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5B742AA5-E4DB-4374-BBE9-DDC75213DA1E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B698FCC-5E8A-489C-A2C7-5FCD596EE398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Alphabet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Extract game patterns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1079F4D6-FD7D-4BE0-9711-FBB4A44054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2F51D78-42D2-4549-A485-8F36F64B8E49}"/>
                </a:ext>
              </a:extLst>
            </p:cNvPr>
            <p:cNvGrpSpPr/>
            <p:nvPr/>
          </p:nvGrpSpPr>
          <p:grpSpPr>
            <a:xfrm>
              <a:off x="8999160" y="2752079"/>
              <a:ext cx="1961931" cy="2155277"/>
              <a:chOff x="4867349" y="83250"/>
              <a:chExt cx="1961931" cy="2155277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04297222-DCF9-4AB9-BD1D-2F2E6AC7EDDE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B659B93-8E76-46EC-910D-65B6F670FC2F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Graph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78DFDF29-8748-47BB-8BC0-357D43CED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13067F88-BA21-49FF-B742-819442E6E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DE9E92DE-1B03-4908-AD28-6310C443995F}"/>
                </a:ext>
              </a:extLst>
            </p:cNvPr>
            <p:cNvGrpSpPr/>
            <p:nvPr/>
          </p:nvGrpSpPr>
          <p:grpSpPr>
            <a:xfrm>
              <a:off x="6913036" y="2752080"/>
              <a:ext cx="1961933" cy="2155276"/>
              <a:chOff x="2781225" y="83251"/>
              <a:chExt cx="1961933" cy="2155276"/>
            </a:xfrm>
          </p:grpSpPr>
          <p:sp>
            <p:nvSpPr>
              <p:cNvPr id="67" name="矩形: 圓角 66">
                <a:extLst>
                  <a:ext uri="{FF2B5EF4-FFF2-40B4-BE49-F238E27FC236}">
                    <a16:creationId xmlns:a16="http://schemas.microsoft.com/office/drawing/2014/main" id="{7EDA3FC9-1B91-4AC2-89E4-1007F3449113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F918D1A-396F-4E58-BC2D-36DCE3B94C8C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Rules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Linear and non-linear rules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8F66BA07-104A-4103-BE34-31D7699E3732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305DE5DA-BBE2-4879-A75C-BA3C09685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C0C8A822-7FEB-4035-8CBF-9EF0024B0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5FED5CFB-C312-4E18-A3FD-569324ED0E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750D117B-D488-4524-9D24-7E81B0A57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540C07A-2147-4C16-A43F-2B9223D1447B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Left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C9E0BD0-C174-4404-94A2-F0814F0014FA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Right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F86B0464-A6B1-4EE3-BFA7-2AC5C34EBAED}"/>
                </a:ext>
              </a:extLst>
            </p:cNvPr>
            <p:cNvGrpSpPr/>
            <p:nvPr/>
          </p:nvGrpSpPr>
          <p:grpSpPr>
            <a:xfrm>
              <a:off x="4740267" y="4560267"/>
              <a:ext cx="537480" cy="338554"/>
              <a:chOff x="226422" y="914748"/>
              <a:chExt cx="633144" cy="398812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84E41A98-2569-425D-B082-D1E1F9D80A01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164A0980-A40A-47A8-A5A9-CDD2E83C663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C4F213A7-9B6B-4E18-8762-4E30AE0A9CB0}"/>
                </a:ext>
              </a:extLst>
            </p:cNvPr>
            <p:cNvGrpSpPr/>
            <p:nvPr/>
          </p:nvGrpSpPr>
          <p:grpSpPr>
            <a:xfrm>
              <a:off x="6826449" y="4575094"/>
              <a:ext cx="537480" cy="338554"/>
              <a:chOff x="226422" y="914748"/>
              <a:chExt cx="633144" cy="398812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D03A570E-B88C-452E-9D84-99C0EDBD8E7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3419672B-046C-407C-85E9-6213E896FE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BE5F2749-2E69-48E2-89F5-7A205914C258}"/>
                </a:ext>
              </a:extLst>
            </p:cNvPr>
            <p:cNvGrpSpPr/>
            <p:nvPr/>
          </p:nvGrpSpPr>
          <p:grpSpPr>
            <a:xfrm>
              <a:off x="8918647" y="4560267"/>
              <a:ext cx="537480" cy="338554"/>
              <a:chOff x="226422" y="914748"/>
              <a:chExt cx="633144" cy="398812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2EEF6A73-2C62-4A54-8ED2-D4BE965B47E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C34E9489-1E14-456E-92A9-30FC2793DF67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3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Build Volumes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F48AA10-3FC0-4809-A5F8-EA42F75BE37C}"/>
              </a:ext>
            </a:extLst>
          </p:cNvPr>
          <p:cNvGrpSpPr/>
          <p:nvPr/>
        </p:nvGrpSpPr>
        <p:grpSpPr>
          <a:xfrm>
            <a:off x="3528955" y="2634294"/>
            <a:ext cx="5009680" cy="2608266"/>
            <a:chOff x="5710187" y="2793188"/>
            <a:chExt cx="4139628" cy="215527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874C1AF6-6965-41EB-87ED-84EF245593B6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5277"/>
              <a:chOff x="695105" y="2347533"/>
              <a:chExt cx="1961932" cy="2155277"/>
            </a:xfrm>
          </p:grpSpPr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17B5AE6C-15DF-49D3-8FE7-7D96DF1BD57E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788080C3-FAA2-4335-B8FF-ECE80A603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D5FD89D-822F-4087-B432-0F0838E8A807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Volume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Voxel-based and decorations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C31083C6-834C-48BC-914C-98DE54FC2D7E}"/>
                </a:ext>
              </a:extLst>
            </p:cNvPr>
            <p:cNvGrpSpPr/>
            <p:nvPr/>
          </p:nvGrpSpPr>
          <p:grpSpPr>
            <a:xfrm>
              <a:off x="7887883" y="2793188"/>
              <a:ext cx="1961932" cy="2155277"/>
              <a:chOff x="2781226" y="2347533"/>
              <a:chExt cx="1961932" cy="2155277"/>
            </a:xfrm>
          </p:grpSpPr>
          <p:sp>
            <p:nvSpPr>
              <p:cNvPr id="87" name="矩形: 圓角 86">
                <a:extLst>
                  <a:ext uri="{FF2B5EF4-FFF2-40B4-BE49-F238E27FC236}">
                    <a16:creationId xmlns:a16="http://schemas.microsoft.com/office/drawing/2014/main" id="{0B9DBFA0-516A-4441-B5FE-673E8B566D13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AA9143-95F5-487C-B255-622DA4930085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Connection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Entrance and Exit markers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9FE28507-F5F0-4DD1-BF80-7CC6E50FD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A3DA3F9F-F115-4262-B411-0100A5A88987}"/>
                </a:ext>
              </a:extLst>
            </p:cNvPr>
            <p:cNvGrpSpPr/>
            <p:nvPr/>
          </p:nvGrpSpPr>
          <p:grpSpPr>
            <a:xfrm>
              <a:off x="5710187" y="4593944"/>
              <a:ext cx="537480" cy="338554"/>
              <a:chOff x="226422" y="914748"/>
              <a:chExt cx="633144" cy="398812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9C6AB479-6C8E-42C6-A188-406B3146EFC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007BFFF9-5CCE-4D20-8EB2-986DB90F2CD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6811D8F8-DA36-41C7-8F2E-10D34EDD3FAE}"/>
                </a:ext>
              </a:extLst>
            </p:cNvPr>
            <p:cNvGrpSpPr/>
            <p:nvPr/>
          </p:nvGrpSpPr>
          <p:grpSpPr>
            <a:xfrm>
              <a:off x="7799662" y="4593944"/>
              <a:ext cx="537480" cy="338554"/>
              <a:chOff x="226422" y="914748"/>
              <a:chExt cx="633144" cy="398812"/>
            </a:xfrm>
          </p:grpSpPr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8BCFCD2F-6280-4E35-942A-06129FEA773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5" name="TextBox 8">
                <a:extLst>
                  <a:ext uri="{FF2B5EF4-FFF2-40B4-BE49-F238E27FC236}">
                    <a16:creationId xmlns:a16="http://schemas.microsoft.com/office/drawing/2014/main" id="{1CA3F661-A8A2-4390-B87D-37E4E967C2A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85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Space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D6E284C-0631-42F8-A81B-8DB2C201B513}"/>
              </a:ext>
            </a:extLst>
          </p:cNvPr>
          <p:cNvGrpSpPr/>
          <p:nvPr/>
        </p:nvGrpSpPr>
        <p:grpSpPr>
          <a:xfrm>
            <a:off x="3570514" y="2629764"/>
            <a:ext cx="5013652" cy="2621084"/>
            <a:chOff x="5721250" y="2793188"/>
            <a:chExt cx="4128564" cy="2158370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A1B27C6-5FA8-425F-AE82-570523A3FA31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6908"/>
              <a:chOff x="4867348" y="2347533"/>
              <a:chExt cx="1961932" cy="2156908"/>
            </a:xfrm>
          </p:grpSpPr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E6376FC-FA61-4B9E-8925-56C5A738EB84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BC1A91F-3F86-40D4-9FD4-79F64C24080A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II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(Instruction)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圓角 73">
                <a:extLst>
                  <a:ext uri="{FF2B5EF4-FFF2-40B4-BE49-F238E27FC236}">
                    <a16:creationId xmlns:a16="http://schemas.microsoft.com/office/drawing/2014/main" id="{4E12D5B1-A9ED-4D8E-A619-BAFBB5110F9C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3C9287D3-EA75-48A1-AA21-078FD94BE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AB715AA-1B65-497F-8895-7AC3EDC74DC4}"/>
                  </a:ext>
                </a:extLst>
              </p:cNvPr>
              <p:cNvSpPr/>
              <p:nvPr/>
            </p:nvSpPr>
            <p:spPr>
              <a:xfrm>
                <a:off x="5681488" y="3714481"/>
                <a:ext cx="1128708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8B55FF2-DDAF-488F-ABD7-F537F9B0203E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F13E2E7F-6859-4E95-9958-08FE36BAAB39}"/>
                </a:ext>
              </a:extLst>
            </p:cNvPr>
            <p:cNvGrpSpPr/>
            <p:nvPr/>
          </p:nvGrpSpPr>
          <p:grpSpPr>
            <a:xfrm>
              <a:off x="7887882" y="2793188"/>
              <a:ext cx="1961932" cy="2158370"/>
              <a:chOff x="6953468" y="2347533"/>
              <a:chExt cx="1961932" cy="2158370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48F9616-39B2-46FB-9C08-58089026C055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D6665F5-0804-4D8F-B488-6FE4E2E1CF19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spcBef>
                    <a:spcPts val="400"/>
                  </a:spcBef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 II (Replacement)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6781FCF8-F661-446B-BB54-9C08E331D3D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6A4A45BF-1F34-4729-88A9-8540B3719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A40ABF8D-5E17-45CA-B4BC-0F6D78E78CA6}"/>
                  </a:ext>
                </a:extLst>
              </p:cNvPr>
              <p:cNvSpPr/>
              <p:nvPr/>
            </p:nvSpPr>
            <p:spPr>
              <a:xfrm>
                <a:off x="7698773" y="3715943"/>
                <a:ext cx="1196654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16219A9-E0DF-412D-93A5-CFE54D993229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C6C5F34F-673F-4D90-A903-EC009973E6E5}"/>
                </a:ext>
              </a:extLst>
            </p:cNvPr>
            <p:cNvGrpSpPr/>
            <p:nvPr/>
          </p:nvGrpSpPr>
          <p:grpSpPr>
            <a:xfrm>
              <a:off x="5721250" y="4589481"/>
              <a:ext cx="537480" cy="338554"/>
              <a:chOff x="226422" y="914748"/>
              <a:chExt cx="633144" cy="398812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F4C3722B-96A9-42A5-B17A-310E3877CE0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8" name="TextBox 8">
                <a:extLst>
                  <a:ext uri="{FF2B5EF4-FFF2-40B4-BE49-F238E27FC236}">
                    <a16:creationId xmlns:a16="http://schemas.microsoft.com/office/drawing/2014/main" id="{1D69B802-CA49-4912-A797-303FA7A1261F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13E798E5-35A0-4A00-8FA2-4DE971198852}"/>
                </a:ext>
              </a:extLst>
            </p:cNvPr>
            <p:cNvGrpSpPr/>
            <p:nvPr/>
          </p:nvGrpSpPr>
          <p:grpSpPr>
            <a:xfrm>
              <a:off x="7809968" y="4589481"/>
              <a:ext cx="537480" cy="338554"/>
              <a:chOff x="226422" y="914748"/>
              <a:chExt cx="633144" cy="398812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F1EC890D-F8AD-4105-BF5F-D0E76C787E4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9DFD0EDE-8CA3-48A1-BC5F-E4F338F42D2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7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Volume Evolution (Generate the Gameplay Patterns)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DF163BD-7402-4A1D-A848-A1544409EAC6}"/>
              </a:ext>
            </a:extLst>
          </p:cNvPr>
          <p:cNvGrpSpPr/>
          <p:nvPr/>
        </p:nvGrpSpPr>
        <p:grpSpPr>
          <a:xfrm>
            <a:off x="1265193" y="2695252"/>
            <a:ext cx="9576968" cy="2486348"/>
            <a:chOff x="1902804" y="2860787"/>
            <a:chExt cx="8301746" cy="215527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CA6D111D-412A-4533-9E19-B8A75AB104B8}"/>
                </a:ext>
              </a:extLst>
            </p:cNvPr>
            <p:cNvGrpSpPr/>
            <p:nvPr/>
          </p:nvGrpSpPr>
          <p:grpSpPr>
            <a:xfrm>
              <a:off x="4070376" y="2860788"/>
              <a:ext cx="1961932" cy="2155277"/>
              <a:chOff x="2781225" y="4611815"/>
              <a:chExt cx="1961932" cy="2155277"/>
            </a:xfrm>
          </p:grpSpPr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D2093002-202A-47AD-A28E-DFBEC3F081AD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9A16CC12-4306-48F0-979C-BF1A3D400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02C9B6DB-1F89-4D0B-A1C2-71DC4F522C91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Fitness functions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Design the metrics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F6160EB1-44AF-4A3A-8A74-F99547BAC28C}"/>
                </a:ext>
              </a:extLst>
            </p:cNvPr>
            <p:cNvGrpSpPr/>
            <p:nvPr/>
          </p:nvGrpSpPr>
          <p:grpSpPr>
            <a:xfrm>
              <a:off x="6156498" y="2860788"/>
              <a:ext cx="1961932" cy="2155277"/>
              <a:chOff x="4867347" y="4611815"/>
              <a:chExt cx="1961932" cy="2155277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6D31C024-AC3E-42E0-910B-1C55ECCDD2BC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C441514-CBC5-45F8-877C-5D05F80371B9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Normalization</a:t>
                </a:r>
              </a:p>
              <a:p>
                <a:pPr lvl="0" algn="ctr" defTabSz="914400">
                  <a:spcBef>
                    <a:spcPts val="400"/>
                  </a:spcBef>
                </a:pPr>
                <a:r>
                  <a:rPr lang="en-US" altLang="zh-TW" sz="1200" kern="0" dirty="0"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Control the amplitude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3D0039F7-D2F2-4B4A-A4FF-719B3127E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4597BC71-E638-4312-A8BE-3FF996994826}"/>
                </a:ext>
              </a:extLst>
            </p:cNvPr>
            <p:cNvGrpSpPr/>
            <p:nvPr/>
          </p:nvGrpSpPr>
          <p:grpSpPr>
            <a:xfrm>
              <a:off x="1984255" y="2860788"/>
              <a:ext cx="1961932" cy="2155277"/>
              <a:chOff x="695104" y="4611815"/>
              <a:chExt cx="1961932" cy="2155277"/>
            </a:xfrm>
          </p:grpSpPr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F8963ABF-BA5E-4AD7-AEB9-1E8BB4C68952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A16DF051-9143-4A6A-AC4B-13948E8DC44B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Genes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Passable tiles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矩形: 圓角 122">
                <a:extLst>
                  <a:ext uri="{FF2B5EF4-FFF2-40B4-BE49-F238E27FC236}">
                    <a16:creationId xmlns:a16="http://schemas.microsoft.com/office/drawing/2014/main" id="{B478136F-772A-48A6-8428-3D6179C7A73C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9D0F571-C952-424F-A428-657D40AD1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93903CFA-88EC-43AC-BE87-ECDA257FDBEB}"/>
                </a:ext>
              </a:extLst>
            </p:cNvPr>
            <p:cNvGrpSpPr/>
            <p:nvPr/>
          </p:nvGrpSpPr>
          <p:grpSpPr>
            <a:xfrm>
              <a:off x="8242618" y="2860787"/>
              <a:ext cx="1961932" cy="2155277"/>
              <a:chOff x="6953467" y="4611814"/>
              <a:chExt cx="1961932" cy="2155277"/>
            </a:xfrm>
          </p:grpSpPr>
          <p:sp>
            <p:nvSpPr>
              <p:cNvPr id="126" name="矩形: 圓角 125">
                <a:extLst>
                  <a:ext uri="{FF2B5EF4-FFF2-40B4-BE49-F238E27FC236}">
                    <a16:creationId xmlns:a16="http://schemas.microsoft.com/office/drawing/2014/main" id="{B5779868-AFFA-4E62-AB7D-A80487283D93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79DDCBD3-0A82-40C0-8E1C-A5BDB7AA83DA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Evolution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Adjust weights of fitness functions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0997B714-1AE0-47C1-9A14-F3E70E3A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48E33C6E-B300-487A-9BFF-57ABC8B33F62}"/>
                </a:ext>
              </a:extLst>
            </p:cNvPr>
            <p:cNvGrpSpPr/>
            <p:nvPr/>
          </p:nvGrpSpPr>
          <p:grpSpPr>
            <a:xfrm>
              <a:off x="1902804" y="4665721"/>
              <a:ext cx="537480" cy="338554"/>
              <a:chOff x="226422" y="914748"/>
              <a:chExt cx="633144" cy="398812"/>
            </a:xfrm>
          </p:grpSpPr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DA04DC6-1CF4-4708-861E-527458CC665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1" name="TextBox 8">
                <a:extLst>
                  <a:ext uri="{FF2B5EF4-FFF2-40B4-BE49-F238E27FC236}">
                    <a16:creationId xmlns:a16="http://schemas.microsoft.com/office/drawing/2014/main" id="{BF5F0191-8B17-41D8-B981-7362ECCC02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CEA7BC6D-CB29-4E1E-A5B4-D0D49FE5D6A5}"/>
                </a:ext>
              </a:extLst>
            </p:cNvPr>
            <p:cNvGrpSpPr/>
            <p:nvPr/>
          </p:nvGrpSpPr>
          <p:grpSpPr>
            <a:xfrm>
              <a:off x="3987340" y="4663695"/>
              <a:ext cx="537480" cy="338554"/>
              <a:chOff x="226422" y="914748"/>
              <a:chExt cx="633144" cy="398812"/>
            </a:xfrm>
          </p:grpSpPr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9474AE91-5B0E-4DD0-B2D8-8EA1AF4C67A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4" name="TextBox 8">
                <a:extLst>
                  <a:ext uri="{FF2B5EF4-FFF2-40B4-BE49-F238E27FC236}">
                    <a16:creationId xmlns:a16="http://schemas.microsoft.com/office/drawing/2014/main" id="{C9D243DA-AB5F-40E7-AEDB-002812DD5DE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7F07F112-A17E-49C4-A3F4-FBBA9FADA6D0}"/>
                </a:ext>
              </a:extLst>
            </p:cNvPr>
            <p:cNvGrpSpPr/>
            <p:nvPr/>
          </p:nvGrpSpPr>
          <p:grpSpPr>
            <a:xfrm>
              <a:off x="6075987" y="4663695"/>
              <a:ext cx="537480" cy="338554"/>
              <a:chOff x="226422" y="914748"/>
              <a:chExt cx="633144" cy="398812"/>
            </a:xfrm>
          </p:grpSpPr>
          <p:sp>
            <p:nvSpPr>
              <p:cNvPr id="136" name="橢圓 135">
                <a:extLst>
                  <a:ext uri="{FF2B5EF4-FFF2-40B4-BE49-F238E27FC236}">
                    <a16:creationId xmlns:a16="http://schemas.microsoft.com/office/drawing/2014/main" id="{277A9245-DBE8-4452-8573-8645753B4C7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AFBF5E7F-C44F-4D02-986A-FFBA2C88866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39396B2F-26E9-4A07-A365-D176605100BA}"/>
                </a:ext>
              </a:extLst>
            </p:cNvPr>
            <p:cNvGrpSpPr/>
            <p:nvPr/>
          </p:nvGrpSpPr>
          <p:grpSpPr>
            <a:xfrm>
              <a:off x="8164705" y="4661544"/>
              <a:ext cx="537480" cy="338554"/>
              <a:chOff x="226422" y="914748"/>
              <a:chExt cx="633144" cy="398812"/>
            </a:xfrm>
          </p:grpSpPr>
          <p:sp>
            <p:nvSpPr>
              <p:cNvPr id="139" name="橢圓 138">
                <a:extLst>
                  <a:ext uri="{FF2B5EF4-FFF2-40B4-BE49-F238E27FC236}">
                    <a16:creationId xmlns:a16="http://schemas.microsoft.com/office/drawing/2014/main" id="{C3FFB1FE-A5DD-49AE-A596-B9746E2D445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18D8D0B4-F4D3-4357-B9C0-36667E02768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3587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1. Mission Grammars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Export the mission graph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9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Build Volumes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Generate Space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Volume Evolution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EF0BAB4-F374-4F59-A599-643927E1036F}"/>
              </a:ext>
            </a:extLst>
          </p:cNvPr>
          <p:cNvSpPr/>
          <p:nvPr/>
        </p:nvSpPr>
        <p:spPr>
          <a:xfrm>
            <a:off x="9605553" y="5048728"/>
            <a:ext cx="154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And else ...</a:t>
            </a:r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matched rule from all rules</a:t>
            </a:r>
          </a:p>
          <a:p>
            <a:pPr lvl="1"/>
            <a:r>
              <a:rPr lang="en-US" altLang="zh-TW" dirty="0"/>
              <a:t>Randomly pick one if found many rules.</a:t>
            </a:r>
          </a:p>
          <a:p>
            <a:pPr lvl="1"/>
            <a:r>
              <a:rPr lang="en-US" altLang="zh-TW" b="1" dirty="0"/>
              <a:t>Current mission graph</a:t>
            </a:r>
            <a:r>
              <a:rPr lang="en-US" altLang="zh-TW" dirty="0"/>
              <a:t> and </a:t>
            </a:r>
            <a:r>
              <a:rPr lang="en-US" altLang="zh-TW" b="1" dirty="0"/>
              <a:t>left-hand side of rule</a:t>
            </a:r>
            <a:r>
              <a:rPr lang="en-US" altLang="zh-TW" dirty="0"/>
              <a:t> are </a:t>
            </a:r>
            <a:r>
              <a:rPr lang="en-US" altLang="zh-TW" b="1" dirty="0">
                <a:solidFill>
                  <a:srgbClr val="FFC000"/>
                </a:solidFill>
              </a:rPr>
              <a:t>subgraph isomorphic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Update the mission graph from the matched rule</a:t>
            </a:r>
          </a:p>
          <a:p>
            <a:pPr lvl="1"/>
            <a:r>
              <a:rPr lang="en-US" altLang="zh-TW" dirty="0"/>
              <a:t>Iterating until all nodes are replaced to terminal nodes.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688083"/>
              </p:ext>
            </p:extLst>
          </p:nvPr>
        </p:nvGraphicFramePr>
        <p:xfrm>
          <a:off x="819302" y="1409700"/>
          <a:ext cx="10543872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selection in </a:t>
                      </a:r>
                      <a:r>
                        <a:rPr lang="en-US" altLang="zh-TW" sz="1400" b="1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Algorithm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FindMatchs(root, rules)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found from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and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doesn’t be explored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RemoveConnections()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matched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 with </a:t>
                      </a:r>
                      <a:r>
                        <a:rPr lang="en-US" altLang="zh-TW" sz="1400" b="0" i="1" u="none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ReplaceNodes()     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AppendNodes()  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ReAddConnections()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RevokeIndexes()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root-&gt;children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RewriteSystem1(child, rules)</a:t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FindMatchs with the Random seed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004471"/>
              </p:ext>
            </p:extLst>
          </p:nvPr>
        </p:nvGraphicFramePr>
        <p:xfrm>
          <a:off x="819302" y="1636470"/>
          <a:ext cx="10543872" cy="3149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b="1" i="1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="1" i="1" baseline="0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s.shuffle(seed)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Random shuffle via random seed from random table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0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continue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rule.leftHand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to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Means the subgraph of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-=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&gt; 0 ? 1 : 0;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return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br>
                        <a:rPr lang="en-US" altLang="zh-TW" sz="1400" i="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root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7" name="內容版面配置區 2"/>
          <p:cNvSpPr txBox="1">
            <a:spLocks/>
          </p:cNvSpPr>
          <p:nvPr/>
        </p:nvSpPr>
        <p:spPr>
          <a:xfrm>
            <a:off x="913795" y="5171846"/>
            <a:ext cx="10353762" cy="9117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Random table</a:t>
            </a:r>
          </a:p>
          <a:p>
            <a:r>
              <a:rPr lang="en-US" altLang="zh-TW" dirty="0"/>
              <a:t>Original “0” value has transferred to “-1” means the rule is unlimited usage</a:t>
            </a:r>
          </a:p>
        </p:txBody>
      </p:sp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“FindMatchs”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6022B40-FEA8-4380-805C-D6E015FD59E2}"/>
              </a:ext>
            </a:extLst>
          </p:cNvPr>
          <p:cNvGrpSpPr/>
          <p:nvPr/>
        </p:nvGrpSpPr>
        <p:grpSpPr>
          <a:xfrm>
            <a:off x="2005884" y="1647070"/>
            <a:ext cx="8169582" cy="1978212"/>
            <a:chOff x="465120" y="2144979"/>
            <a:chExt cx="10538160" cy="2551747"/>
          </a:xfrm>
        </p:grpSpPr>
        <p:sp>
          <p:nvSpPr>
            <p:cNvPr id="49" name="圓角矩形 58">
              <a:extLst>
                <a:ext uri="{FF2B5EF4-FFF2-40B4-BE49-F238E27FC236}">
                  <a16:creationId xmlns:a16="http://schemas.microsoft.com/office/drawing/2014/main" id="{9B78DA72-B27C-4A1D-81E3-B4EE294EE21A}"/>
                </a:ext>
              </a:extLst>
            </p:cNvPr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圓角矩形 65">
              <a:extLst>
                <a:ext uri="{FF2B5EF4-FFF2-40B4-BE49-F238E27FC236}">
                  <a16:creationId xmlns:a16="http://schemas.microsoft.com/office/drawing/2014/main" id="{90D97F7E-C1C0-4468-A804-AABEB9E08D0C}"/>
                </a:ext>
              </a:extLst>
            </p:cNvPr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DB9FE0-C233-46BF-95E3-985B2840C0FD}"/>
                </a:ext>
              </a:extLst>
            </p:cNvPr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097BD0F-9654-4721-BA28-096E303E2248}"/>
                </a:ext>
              </a:extLst>
            </p:cNvPr>
            <p:cNvCxnSpPr>
              <a:cxnSpLocks/>
              <a:stCxn id="51" idx="1"/>
              <a:endCxn id="53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A2769C1-298A-40EC-BFE8-0D04C6329EE5}"/>
                </a:ext>
              </a:extLst>
            </p:cNvPr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0DA2845-AE78-49A8-BABF-B25C79C452AA}"/>
                </a:ext>
              </a:extLst>
            </p:cNvPr>
            <p:cNvSpPr txBox="1"/>
            <p:nvPr/>
          </p:nvSpPr>
          <p:spPr>
            <a:xfrm>
              <a:off x="4148293" y="4144688"/>
              <a:ext cx="672433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Left-hand side of mission rules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F6C0530E-236A-49D1-9193-5901758DBFE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E287B6B-B9ED-4E2B-B56D-2F077447E294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D933307B-CE5D-4117-9C8D-501941274B9D}"/>
                  </a:ext>
                </a:extLst>
              </p:cNvPr>
              <p:cNvCxnSpPr>
                <a:cxnSpLocks/>
                <a:stCxn id="79" idx="1"/>
                <a:endCxn id="81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EFB2278-10D2-4525-B85B-B0CF0A54C13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EA28CFD-EA4F-48AF-B366-3E8B7B4ECCBF}"/>
                  </a:ext>
                </a:extLst>
              </p:cNvPr>
              <p:cNvCxnSpPr>
                <a:cxnSpLocks/>
                <a:stCxn id="83" idx="1"/>
                <a:endCxn id="79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989A090-B193-4F67-B452-14713F1B017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E9FF7297-C1D7-4FD8-96E0-C07236E2B4F0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95970715-E003-494F-A938-EED62FA74C0A}"/>
                  </a:ext>
                </a:extLst>
              </p:cNvPr>
              <p:cNvCxnSpPr>
                <a:cxnSpLocks/>
                <a:stCxn id="87" idx="2"/>
                <a:endCxn id="81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6" name="文字方塊 50">
                <a:extLst>
                  <a:ext uri="{FF2B5EF4-FFF2-40B4-BE49-F238E27FC236}">
                    <a16:creationId xmlns:a16="http://schemas.microsoft.com/office/drawing/2014/main" id="{EB0B4256-75E9-4927-92B6-BEDB1222B71D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6E488D5-B7C9-4374-83A4-F66810954F6E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c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56" name="圓角矩形 65">
              <a:extLst>
                <a:ext uri="{FF2B5EF4-FFF2-40B4-BE49-F238E27FC236}">
                  <a16:creationId xmlns:a16="http://schemas.microsoft.com/office/drawing/2014/main" id="{3091BE3B-FC51-40E7-8E06-6B2943DE2CB0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EFC9EDA-C8D2-4D3A-950C-E6BCE525F7CB}"/>
                </a:ext>
              </a:extLst>
            </p:cNvPr>
            <p:cNvSpPr txBox="1"/>
            <p:nvPr/>
          </p:nvSpPr>
          <p:spPr>
            <a:xfrm>
              <a:off x="615315" y="4146501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8C20F932-1EC4-4C98-A81A-9BF567F29AB2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文字方塊 48">
              <a:extLst>
                <a:ext uri="{FF2B5EF4-FFF2-40B4-BE49-F238E27FC236}">
                  <a16:creationId xmlns:a16="http://schemas.microsoft.com/office/drawing/2014/main" id="{4BED46B8-726E-4086-AEFF-F63C5CBB792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圓角矩形 65">
              <a:extLst>
                <a:ext uri="{FF2B5EF4-FFF2-40B4-BE49-F238E27FC236}">
                  <a16:creationId xmlns:a16="http://schemas.microsoft.com/office/drawing/2014/main" id="{4D36C480-3DD2-482C-8531-0C2A48DC6BBA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A12430F-11B0-4F91-BD05-6458BBC4A4EC}"/>
                </a:ext>
              </a:extLst>
            </p:cNvPr>
            <p:cNvCxnSpPr>
              <a:cxnSpLocks/>
              <a:stCxn id="64" idx="2"/>
              <a:endCxn id="62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EE5E436-7FAC-43A5-9EB4-53F5E22D7630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3" name="文字方塊 50">
              <a:extLst>
                <a:ext uri="{FF2B5EF4-FFF2-40B4-BE49-F238E27FC236}">
                  <a16:creationId xmlns:a16="http://schemas.microsoft.com/office/drawing/2014/main" id="{5B2AAB31-5216-4575-9D13-92E8D9087806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DD97AE82-C259-4E86-B8AF-61508945B3D3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2F0A17A9-958B-42EB-9D2C-221B4288643B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2:c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3BA545DB-6996-4915-B09C-33A17F00547B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7" name="圓角矩形 65">
              <a:extLst>
                <a:ext uri="{FF2B5EF4-FFF2-40B4-BE49-F238E27FC236}">
                  <a16:creationId xmlns:a16="http://schemas.microsoft.com/office/drawing/2014/main" id="{FBEC0176-92B1-489C-9F9F-842CE9440D56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8" name="圓角矩形 65">
              <a:extLst>
                <a:ext uri="{FF2B5EF4-FFF2-40B4-BE49-F238E27FC236}">
                  <a16:creationId xmlns:a16="http://schemas.microsoft.com/office/drawing/2014/main" id="{8DE8F468-3547-4B6D-83F2-89D915BC4241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9BA40AE-73C7-47FC-BB09-94538B3FEB22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EB40074-019F-4755-9092-9AC6F93B0490}"/>
                </a:ext>
              </a:extLst>
            </p:cNvPr>
            <p:cNvCxnSpPr>
              <a:cxnSpLocks/>
              <a:stCxn id="69" idx="1"/>
              <a:endCxn id="71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66E5DD3-50D1-4FC1-A313-2D237FA98CE9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2" name="文字方塊 50">
              <a:extLst>
                <a:ext uri="{FF2B5EF4-FFF2-40B4-BE49-F238E27FC236}">
                  <a16:creationId xmlns:a16="http://schemas.microsoft.com/office/drawing/2014/main" id="{47A88513-9664-40D7-88B6-73B9F98DCE16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文字方塊 48">
              <a:extLst>
                <a:ext uri="{FF2B5EF4-FFF2-40B4-BE49-F238E27FC236}">
                  <a16:creationId xmlns:a16="http://schemas.microsoft.com/office/drawing/2014/main" id="{C6CFF791-FB03-4AC7-8EAE-60B11079BA19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2:D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圓角矩形 65">
              <a:extLst>
                <a:ext uri="{FF2B5EF4-FFF2-40B4-BE49-F238E27FC236}">
                  <a16:creationId xmlns:a16="http://schemas.microsoft.com/office/drawing/2014/main" id="{D97C2E9B-7334-4DF0-9EC4-41563E133A3B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5" name="圓角矩形 65">
              <a:extLst>
                <a:ext uri="{FF2B5EF4-FFF2-40B4-BE49-F238E27FC236}">
                  <a16:creationId xmlns:a16="http://schemas.microsoft.com/office/drawing/2014/main" id="{F01DA4C1-64CD-420F-8B95-3D9A716988F3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E944000-87F5-4441-A147-F5F97A0F811F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80AB04E0-3048-4D25-A26A-1B59DF190E2F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圓角矩形 65">
              <a:extLst>
                <a:ext uri="{FF2B5EF4-FFF2-40B4-BE49-F238E27FC236}">
                  <a16:creationId xmlns:a16="http://schemas.microsoft.com/office/drawing/2014/main" id="{5B354252-CA32-4858-BE26-3FD15950BDC9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0F8CE51-3417-41FA-96AF-77026A269608}"/>
              </a:ext>
            </a:extLst>
          </p:cNvPr>
          <p:cNvGrpSpPr/>
          <p:nvPr/>
        </p:nvGrpSpPr>
        <p:grpSpPr>
          <a:xfrm>
            <a:off x="3340828" y="3919448"/>
            <a:ext cx="5399286" cy="1978212"/>
            <a:chOff x="441959" y="595313"/>
            <a:chExt cx="6964681" cy="2551747"/>
          </a:xfrm>
        </p:grpSpPr>
        <p:sp>
          <p:nvSpPr>
            <p:cNvPr id="89" name="圓角矩形 58">
              <a:extLst>
                <a:ext uri="{FF2B5EF4-FFF2-40B4-BE49-F238E27FC236}">
                  <a16:creationId xmlns:a16="http://schemas.microsoft.com/office/drawing/2014/main" id="{A60AE765-BEB1-4D9F-AF29-1B59CE9E1EC4}"/>
                </a:ext>
              </a:extLst>
            </p:cNvPr>
            <p:cNvSpPr/>
            <p:nvPr/>
          </p:nvSpPr>
          <p:spPr>
            <a:xfrm>
              <a:off x="441959" y="595313"/>
              <a:ext cx="6964681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0" name="圓角矩形 65">
              <a:extLst>
                <a:ext uri="{FF2B5EF4-FFF2-40B4-BE49-F238E27FC236}">
                  <a16:creationId xmlns:a16="http://schemas.microsoft.com/office/drawing/2014/main" id="{C833101B-28C7-4CDE-A08A-4E1CC6ABFDC0}"/>
                </a:ext>
              </a:extLst>
            </p:cNvPr>
            <p:cNvSpPr/>
            <p:nvPr/>
          </p:nvSpPr>
          <p:spPr>
            <a:xfrm>
              <a:off x="4125133" y="731520"/>
              <a:ext cx="3127264" cy="227733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715E25EB-E66D-416B-B2AE-915791C627CE}"/>
                </a:ext>
              </a:extLst>
            </p:cNvPr>
            <p:cNvGrpSpPr/>
            <p:nvPr/>
          </p:nvGrpSpPr>
          <p:grpSpPr>
            <a:xfrm>
              <a:off x="4322500" y="898380"/>
              <a:ext cx="2732529" cy="1434938"/>
              <a:chOff x="4448492" y="892193"/>
              <a:chExt cx="2779244" cy="1459469"/>
            </a:xfrm>
          </p:grpSpPr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C9BE246C-05C4-4955-98F9-21C3D05E53EB}"/>
                  </a:ext>
                </a:extLst>
              </p:cNvPr>
              <p:cNvGrpSpPr/>
              <p:nvPr/>
            </p:nvGrpSpPr>
            <p:grpSpPr>
              <a:xfrm>
                <a:off x="4448492" y="892194"/>
                <a:ext cx="584442" cy="1459468"/>
                <a:chOff x="3498694" y="129490"/>
                <a:chExt cx="509007" cy="1271093"/>
              </a:xfrm>
            </p:grpSpPr>
            <p:grpSp>
              <p:nvGrpSpPr>
                <p:cNvPr id="121" name="群組 120">
                  <a:extLst>
                    <a:ext uri="{FF2B5EF4-FFF2-40B4-BE49-F238E27FC236}">
                      <a16:creationId xmlns:a16="http://schemas.microsoft.com/office/drawing/2014/main" id="{80FBB899-18A2-4963-9B16-40F927D16ADA}"/>
                    </a:ext>
                  </a:extLst>
                </p:cNvPr>
                <p:cNvGrpSpPr/>
                <p:nvPr/>
              </p:nvGrpSpPr>
              <p:grpSpPr>
                <a:xfrm>
                  <a:off x="3557746" y="167590"/>
                  <a:ext cx="388620" cy="1194893"/>
                  <a:chOff x="3557747" y="167590"/>
                  <a:chExt cx="388620" cy="1194893"/>
                </a:xfrm>
              </p:grpSpPr>
              <p:sp>
                <p:nvSpPr>
                  <p:cNvPr id="124" name="矩形 123">
                    <a:extLst>
                      <a:ext uri="{FF2B5EF4-FFF2-40B4-BE49-F238E27FC236}">
                        <a16:creationId xmlns:a16="http://schemas.microsoft.com/office/drawing/2014/main" id="{5DBE910D-9821-496B-8495-3992BE969560}"/>
                      </a:ext>
                    </a:extLst>
                  </p:cNvPr>
                  <p:cNvSpPr/>
                  <p:nvPr/>
                </p:nvSpPr>
                <p:spPr>
                  <a:xfrm>
                    <a:off x="3557747" y="167590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125" name="直線單箭頭接點 124">
                    <a:extLst>
                      <a:ext uri="{FF2B5EF4-FFF2-40B4-BE49-F238E27FC236}">
                        <a16:creationId xmlns:a16="http://schemas.microsoft.com/office/drawing/2014/main" id="{7164F275-E7C5-46EB-80D9-F0DCA1A06526}"/>
                      </a:ext>
                    </a:extLst>
                  </p:cNvPr>
                  <p:cNvCxnSpPr>
                    <a:stCxn id="124" idx="2"/>
                    <a:endCxn id="126" idx="0"/>
                  </p:cNvCxnSpPr>
                  <p:nvPr/>
                </p:nvCxnSpPr>
                <p:spPr>
                  <a:xfrm>
                    <a:off x="3752057" y="556210"/>
                    <a:ext cx="0" cy="41765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B623E9E-06E8-4D51-B326-D93F99A0F889}"/>
                      </a:ext>
                    </a:extLst>
                  </p:cNvPr>
                  <p:cNvSpPr/>
                  <p:nvPr/>
                </p:nvSpPr>
                <p:spPr>
                  <a:xfrm>
                    <a:off x="3557747" y="973863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22" name="文字方塊 48">
                  <a:extLst>
                    <a:ext uri="{FF2B5EF4-FFF2-40B4-BE49-F238E27FC236}">
                      <a16:creationId xmlns:a16="http://schemas.microsoft.com/office/drawing/2014/main" id="{2D424578-C9B3-4150-9FB9-664148F9168B}"/>
                    </a:ext>
                  </a:extLst>
                </p:cNvPr>
                <p:cNvSpPr txBox="1"/>
                <p:nvPr/>
              </p:nvSpPr>
              <p:spPr>
                <a:xfrm>
                  <a:off x="3498694" y="129490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文字方塊 50">
                  <a:extLst>
                    <a:ext uri="{FF2B5EF4-FFF2-40B4-BE49-F238E27FC236}">
                      <a16:creationId xmlns:a16="http://schemas.microsoft.com/office/drawing/2014/main" id="{8BF2A37E-8AAB-41A7-87B7-823B68425919}"/>
                    </a:ext>
                  </a:extLst>
                </p:cNvPr>
                <p:cNvSpPr txBox="1"/>
                <p:nvPr/>
              </p:nvSpPr>
              <p:spPr>
                <a:xfrm>
                  <a:off x="3500971" y="935763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41A39608-FBC1-4F20-8E63-56A2EEE4A9E8}"/>
                  </a:ext>
                </a:extLst>
              </p:cNvPr>
              <p:cNvGrpSpPr/>
              <p:nvPr/>
            </p:nvGrpSpPr>
            <p:grpSpPr>
              <a:xfrm>
                <a:off x="5237364" y="1607858"/>
                <a:ext cx="273724" cy="253849"/>
                <a:chOff x="5950325" y="2825281"/>
                <a:chExt cx="238394" cy="221084"/>
              </a:xfrm>
            </p:grpSpPr>
            <p:sp>
              <p:nvSpPr>
                <p:cNvPr id="119" name="手繪多邊形 161">
                  <a:extLst>
                    <a:ext uri="{FF2B5EF4-FFF2-40B4-BE49-F238E27FC236}">
                      <a16:creationId xmlns:a16="http://schemas.microsoft.com/office/drawing/2014/main" id="{F5DF71D0-F74A-4D26-9407-116253162AB9}"/>
                    </a:ext>
                  </a:extLst>
                </p:cNvPr>
                <p:cNvSpPr/>
                <p:nvPr/>
              </p:nvSpPr>
              <p:spPr>
                <a:xfrm>
                  <a:off x="5950495" y="2825281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0" name="手繪多邊形 162">
                  <a:extLst>
                    <a:ext uri="{FF2B5EF4-FFF2-40B4-BE49-F238E27FC236}">
                      <a16:creationId xmlns:a16="http://schemas.microsoft.com/office/drawing/2014/main" id="{B3BEF368-C3A0-40BD-AF87-C3E6F36A8B93}"/>
                    </a:ext>
                  </a:extLst>
                </p:cNvPr>
                <p:cNvSpPr/>
                <p:nvPr/>
              </p:nvSpPr>
              <p:spPr>
                <a:xfrm flipV="1">
                  <a:off x="5950325" y="2936274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6857BD12-AB74-40F5-B24C-DE1274B3E323}"/>
                  </a:ext>
                </a:extLst>
              </p:cNvPr>
              <p:cNvGrpSpPr/>
              <p:nvPr/>
            </p:nvGrpSpPr>
            <p:grpSpPr>
              <a:xfrm>
                <a:off x="5646629" y="892193"/>
                <a:ext cx="1581107" cy="1459468"/>
                <a:chOff x="7107274" y="2180385"/>
                <a:chExt cx="2103055" cy="1941262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C4D7C6E3-320E-4962-909E-7C6A924301CF}"/>
                    </a:ext>
                  </a:extLst>
                </p:cNvPr>
                <p:cNvSpPr/>
                <p:nvPr/>
              </p:nvSpPr>
              <p:spPr>
                <a:xfrm>
                  <a:off x="7197465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D848F52-3787-46C8-8C1C-41D64111F928}"/>
                    </a:ext>
                  </a:extLst>
                </p:cNvPr>
                <p:cNvSpPr/>
                <p:nvPr/>
              </p:nvSpPr>
              <p:spPr>
                <a:xfrm>
                  <a:off x="7197465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1E69C6BC-0903-440F-BC84-E147C05642E2}"/>
                    </a:ext>
                  </a:extLst>
                </p:cNvPr>
                <p:cNvSpPr/>
                <p:nvPr/>
              </p:nvSpPr>
              <p:spPr>
                <a:xfrm>
                  <a:off x="8523142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11" name="直線單箭頭接點 110">
                  <a:extLst>
                    <a:ext uri="{FF2B5EF4-FFF2-40B4-BE49-F238E27FC236}">
                      <a16:creationId xmlns:a16="http://schemas.microsoft.com/office/drawing/2014/main" id="{2AB5AAAE-E3F8-412C-B57C-F19823BB5BA7}"/>
                    </a:ext>
                  </a:extLst>
                </p:cNvPr>
                <p:cNvCxnSpPr>
                  <a:cxnSpLocks/>
                  <a:stCxn id="112" idx="2"/>
                  <a:endCxn id="108" idx="6"/>
                </p:cNvCxnSpPr>
                <p:nvPr/>
              </p:nvCxnSpPr>
              <p:spPr>
                <a:xfrm flipH="1">
                  <a:off x="7790980" y="3766702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9E26E269-F02C-4870-8A80-6C00FA4BB878}"/>
                    </a:ext>
                  </a:extLst>
                </p:cNvPr>
                <p:cNvSpPr/>
                <p:nvPr/>
              </p:nvSpPr>
              <p:spPr>
                <a:xfrm>
                  <a:off x="8523142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3" name="文字方塊 76">
                  <a:extLst>
                    <a:ext uri="{FF2B5EF4-FFF2-40B4-BE49-F238E27FC236}">
                      <a16:creationId xmlns:a16="http://schemas.microsoft.com/office/drawing/2014/main" id="{D4B8B4BC-3ADE-477B-8994-F97199FC7324}"/>
                    </a:ext>
                  </a:extLst>
                </p:cNvPr>
                <p:cNvSpPr txBox="1"/>
                <p:nvPr/>
              </p:nvSpPr>
              <p:spPr>
                <a:xfrm>
                  <a:off x="7110754" y="3411757"/>
                  <a:ext cx="773898" cy="7098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4" name="直線單箭頭接點 113">
                  <a:extLst>
                    <a:ext uri="{FF2B5EF4-FFF2-40B4-BE49-F238E27FC236}">
                      <a16:creationId xmlns:a16="http://schemas.microsoft.com/office/drawing/2014/main" id="{45364D29-CBFB-4AE0-834E-C0BB6EF340B1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7790980" y="2535331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單箭頭接點 114">
                  <a:extLst>
                    <a:ext uri="{FF2B5EF4-FFF2-40B4-BE49-F238E27FC236}">
                      <a16:creationId xmlns:a16="http://schemas.microsoft.com/office/drawing/2014/main" id="{C6117E6B-8F59-406A-8ACA-7B87D4314F16}"/>
                    </a:ext>
                  </a:extLst>
                </p:cNvPr>
                <p:cNvCxnSpPr>
                  <a:cxnSpLocks/>
                  <a:stCxn id="110" idx="2"/>
                  <a:endCxn id="112" idx="0"/>
                </p:cNvCxnSpPr>
                <p:nvPr/>
              </p:nvCxnSpPr>
              <p:spPr>
                <a:xfrm>
                  <a:off x="8819900" y="2832088"/>
                  <a:ext cx="0" cy="63785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6" name="文字方塊 82">
                  <a:extLst>
                    <a:ext uri="{FF2B5EF4-FFF2-40B4-BE49-F238E27FC236}">
                      <a16:creationId xmlns:a16="http://schemas.microsoft.com/office/drawing/2014/main" id="{0496510B-5778-454C-8F9E-06167F295A15}"/>
                    </a:ext>
                  </a:extLst>
                </p:cNvPr>
                <p:cNvSpPr txBox="1"/>
                <p:nvPr/>
              </p:nvSpPr>
              <p:spPr>
                <a:xfrm>
                  <a:off x="8436431" y="3411756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3:b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文字方塊 73">
                  <a:extLst>
                    <a:ext uri="{FF2B5EF4-FFF2-40B4-BE49-F238E27FC236}">
                      <a16:creationId xmlns:a16="http://schemas.microsoft.com/office/drawing/2014/main" id="{7470005B-A9B4-445E-9E90-F9033E330F91}"/>
                    </a:ext>
                  </a:extLst>
                </p:cNvPr>
                <p:cNvSpPr txBox="1"/>
                <p:nvPr/>
              </p:nvSpPr>
              <p:spPr>
                <a:xfrm>
                  <a:off x="7107274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文字方塊 71">
                  <a:extLst>
                    <a:ext uri="{FF2B5EF4-FFF2-40B4-BE49-F238E27FC236}">
                      <a16:creationId xmlns:a16="http://schemas.microsoft.com/office/drawing/2014/main" id="{3E9841D8-C4C6-4713-B0AA-E7EB2394C6C7}"/>
                    </a:ext>
                  </a:extLst>
                </p:cNvPr>
                <p:cNvSpPr txBox="1"/>
                <p:nvPr/>
              </p:nvSpPr>
              <p:spPr>
                <a:xfrm>
                  <a:off x="8432951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4:B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AA7FB9A-8501-492C-ABB4-AD847B5F137D}"/>
                </a:ext>
              </a:extLst>
            </p:cNvPr>
            <p:cNvSpPr txBox="1"/>
            <p:nvPr/>
          </p:nvSpPr>
          <p:spPr>
            <a:xfrm>
              <a:off x="4125133" y="2508396"/>
              <a:ext cx="312726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Matched rule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E70F662-47AE-4CBC-9FA2-D9438311E3A5}"/>
                </a:ext>
              </a:extLst>
            </p:cNvPr>
            <p:cNvGrpSpPr/>
            <p:nvPr/>
          </p:nvGrpSpPr>
          <p:grpSpPr>
            <a:xfrm>
              <a:off x="755933" y="966076"/>
              <a:ext cx="2935172" cy="1153327"/>
              <a:chOff x="755933" y="966076"/>
              <a:chExt cx="2935172" cy="1153327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C08F601-5EA4-4256-964B-E11D60765660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22F9CC33-19C4-425C-B0FF-E2455D6AFE4C}"/>
                  </a:ext>
                </a:extLst>
              </p:cNvPr>
              <p:cNvCxnSpPr>
                <a:cxnSpLocks/>
                <a:stCxn id="96" idx="1"/>
                <a:endCxn id="98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4933F0F-C799-45AA-960E-48547733CFA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75F7F934-BC65-47AC-8E45-C836D2924C2F}"/>
                  </a:ext>
                </a:extLst>
              </p:cNvPr>
              <p:cNvCxnSpPr>
                <a:cxnSpLocks/>
                <a:stCxn id="100" idx="1"/>
                <a:endCxn id="96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6DB6DE44-7975-40BB-8271-D9FEA9D09AC9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A5D98188-8402-422C-A56E-5825D2243F35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AF8A04D8-10E5-4D11-8077-EF3FA304EDE5}"/>
                  </a:ext>
                </a:extLst>
              </p:cNvPr>
              <p:cNvCxnSpPr>
                <a:cxnSpLocks/>
                <a:stCxn id="104" idx="2"/>
                <a:endCxn id="98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3" name="文字方塊 50">
                <a:extLst>
                  <a:ext uri="{FF2B5EF4-FFF2-40B4-BE49-F238E27FC236}">
                    <a16:creationId xmlns:a16="http://schemas.microsoft.com/office/drawing/2014/main" id="{11A1A84B-AE37-49CA-A948-D3E31C0C13A7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5F26EFB9-3984-4FF4-B07F-16BB013433BA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94" name="圓角矩形 65">
              <a:extLst>
                <a:ext uri="{FF2B5EF4-FFF2-40B4-BE49-F238E27FC236}">
                  <a16:creationId xmlns:a16="http://schemas.microsoft.com/office/drawing/2014/main" id="{B0B9837D-5A9A-4AE7-ABD0-CC803E3A8EF2}"/>
                </a:ext>
              </a:extLst>
            </p:cNvPr>
            <p:cNvSpPr/>
            <p:nvPr/>
          </p:nvSpPr>
          <p:spPr>
            <a:xfrm>
              <a:off x="592154" y="742949"/>
              <a:ext cx="3363905" cy="226526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9464885-BC2A-4363-988F-CA588D10F811}"/>
                </a:ext>
              </a:extLst>
            </p:cNvPr>
            <p:cNvSpPr txBox="1"/>
            <p:nvPr/>
          </p:nvSpPr>
          <p:spPr>
            <a:xfrm>
              <a:off x="592154" y="2510212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12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“Rewrite System 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7CC001D-46D5-4546-9D42-968E4D0A1C96}"/>
              </a:ext>
            </a:extLst>
          </p:cNvPr>
          <p:cNvGrpSpPr/>
          <p:nvPr/>
        </p:nvGrpSpPr>
        <p:grpSpPr>
          <a:xfrm>
            <a:off x="991430" y="1296370"/>
            <a:ext cx="10173630" cy="4903165"/>
            <a:chOff x="913795" y="1296370"/>
            <a:chExt cx="10173630" cy="49031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C7B56F6-A32E-4D2A-942E-DC81E1C089C6}"/>
                </a:ext>
              </a:extLst>
            </p:cNvPr>
            <p:cNvSpPr/>
            <p:nvPr/>
          </p:nvSpPr>
          <p:spPr>
            <a:xfrm>
              <a:off x="913795" y="3295479"/>
              <a:ext cx="2683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1. </a:t>
              </a:r>
              <a:r>
                <a:rPr lang="zh-TW" altLang="en-US" sz="2000" dirty="0"/>
                <a:t>RemoveConnections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A07F8CC-7003-4608-A58F-32508DA3EFAE}"/>
                </a:ext>
              </a:extLst>
            </p:cNvPr>
            <p:cNvGrpSpPr/>
            <p:nvPr/>
          </p:nvGrpSpPr>
          <p:grpSpPr>
            <a:xfrm>
              <a:off x="8346948" y="4874324"/>
              <a:ext cx="2740477" cy="1125156"/>
              <a:chOff x="8185150" y="1077124"/>
              <a:chExt cx="3856903" cy="1583526"/>
            </a:xfrm>
          </p:grpSpPr>
          <p:sp>
            <p:nvSpPr>
              <p:cNvPr id="433" name="圓角矩形 58">
                <a:extLst>
                  <a:ext uri="{FF2B5EF4-FFF2-40B4-BE49-F238E27FC236}">
                    <a16:creationId xmlns:a16="http://schemas.microsoft.com/office/drawing/2014/main" id="{F28F66D4-4F9D-41B3-82E1-1B5E23673802}"/>
                  </a:ext>
                </a:extLst>
              </p:cNvPr>
              <p:cNvSpPr/>
              <p:nvPr/>
            </p:nvSpPr>
            <p:spPr>
              <a:xfrm>
                <a:off x="8185150" y="1077124"/>
                <a:ext cx="3856903" cy="1583526"/>
              </a:xfrm>
              <a:prstGeom prst="roundRect">
                <a:avLst>
                  <a:gd name="adj" fmla="val 2854"/>
                </a:avLst>
              </a:prstGeom>
              <a:solidFill>
                <a:schemeClr val="tx1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4" name="圓角矩形 65">
                <a:extLst>
                  <a:ext uri="{FF2B5EF4-FFF2-40B4-BE49-F238E27FC236}">
                    <a16:creationId xmlns:a16="http://schemas.microsoft.com/office/drawing/2014/main" id="{FC1932B1-8C8B-4FC4-A4CC-F8E08C3BFCEF}"/>
                  </a:ext>
                </a:extLst>
              </p:cNvPr>
              <p:cNvSpPr/>
              <p:nvPr/>
            </p:nvSpPr>
            <p:spPr>
              <a:xfrm>
                <a:off x="8292256" y="1182717"/>
                <a:ext cx="3630223" cy="1361155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tx2">
                    <a:lumMod val="1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435" name="群組 434">
                <a:extLst>
                  <a:ext uri="{FF2B5EF4-FFF2-40B4-BE49-F238E27FC236}">
                    <a16:creationId xmlns:a16="http://schemas.microsoft.com/office/drawing/2014/main" id="{BCDA02FC-7A44-473A-8D81-D3085E13DF2E}"/>
                  </a:ext>
                </a:extLst>
              </p:cNvPr>
              <p:cNvGrpSpPr/>
              <p:nvPr/>
            </p:nvGrpSpPr>
            <p:grpSpPr>
              <a:xfrm>
                <a:off x="9593820" y="1312073"/>
                <a:ext cx="2232942" cy="1112419"/>
                <a:chOff x="4373327" y="892193"/>
                <a:chExt cx="2929571" cy="1459469"/>
              </a:xfrm>
            </p:grpSpPr>
            <p:grpSp>
              <p:nvGrpSpPr>
                <p:cNvPr id="449" name="群組 448">
                  <a:extLst>
                    <a:ext uri="{FF2B5EF4-FFF2-40B4-BE49-F238E27FC236}">
                      <a16:creationId xmlns:a16="http://schemas.microsoft.com/office/drawing/2014/main" id="{E1ECDA73-AF50-421A-AD96-BB97F290F489}"/>
                    </a:ext>
                  </a:extLst>
                </p:cNvPr>
                <p:cNvGrpSpPr/>
                <p:nvPr/>
              </p:nvGrpSpPr>
              <p:grpSpPr>
                <a:xfrm>
                  <a:off x="4373327" y="892194"/>
                  <a:ext cx="734770" cy="1459468"/>
                  <a:chOff x="3433232" y="129490"/>
                  <a:chExt cx="639932" cy="1271093"/>
                </a:xfrm>
              </p:grpSpPr>
              <p:grpSp>
                <p:nvGrpSpPr>
                  <p:cNvPr id="465" name="群組 464">
                    <a:extLst>
                      <a:ext uri="{FF2B5EF4-FFF2-40B4-BE49-F238E27FC236}">
                        <a16:creationId xmlns:a16="http://schemas.microsoft.com/office/drawing/2014/main" id="{1E21F311-B281-4EAE-9795-CAB017A62B73}"/>
                      </a:ext>
                    </a:extLst>
                  </p:cNvPr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468" name="矩形 467">
                      <a:extLst>
                        <a:ext uri="{FF2B5EF4-FFF2-40B4-BE49-F238E27FC236}">
                          <a16:creationId xmlns:a16="http://schemas.microsoft.com/office/drawing/2014/main" id="{BEE001B0-35CD-4B8F-B1C4-98ABAA52A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  <p:cxnSp>
                  <p:nvCxnSpPr>
                    <p:cNvPr id="469" name="直線單箭頭接點 468">
                      <a:extLst>
                        <a:ext uri="{FF2B5EF4-FFF2-40B4-BE49-F238E27FC236}">
                          <a16:creationId xmlns:a16="http://schemas.microsoft.com/office/drawing/2014/main" id="{49A5438C-00BE-4B27-B33A-06358B1C8440}"/>
                        </a:ext>
                      </a:extLst>
                    </p:cNvPr>
                    <p:cNvCxnSpPr>
                      <a:stCxn id="468" idx="2"/>
                      <a:endCxn id="470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470" name="矩形 469">
                      <a:extLst>
                        <a:ext uri="{FF2B5EF4-FFF2-40B4-BE49-F238E27FC236}">
                          <a16:creationId xmlns:a16="http://schemas.microsoft.com/office/drawing/2014/main" id="{57206E95-41F7-478A-BAEC-9D0420781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</p:grpSp>
              <p:sp>
                <p:nvSpPr>
                  <p:cNvPr id="466" name="文字方塊 48">
                    <a:extLst>
                      <a:ext uri="{FF2B5EF4-FFF2-40B4-BE49-F238E27FC236}">
                        <a16:creationId xmlns:a16="http://schemas.microsoft.com/office/drawing/2014/main" id="{F4500C1C-B930-49D5-87C7-DBDDA73F1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33232" y="129490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文字方塊 50">
                    <a:extLst>
                      <a:ext uri="{FF2B5EF4-FFF2-40B4-BE49-F238E27FC236}">
                        <a16:creationId xmlns:a16="http://schemas.microsoft.com/office/drawing/2014/main" id="{017205B6-F6A0-4A20-9A1C-985D5E8A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508" y="935763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0" name="群組 449">
                  <a:extLst>
                    <a:ext uri="{FF2B5EF4-FFF2-40B4-BE49-F238E27FC236}">
                      <a16:creationId xmlns:a16="http://schemas.microsoft.com/office/drawing/2014/main" id="{AD16E063-FE1F-4589-9E81-60108FD09498}"/>
                    </a:ext>
                  </a:extLst>
                </p:cNvPr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463" name="手繪多邊形 161">
                    <a:extLst>
                      <a:ext uri="{FF2B5EF4-FFF2-40B4-BE49-F238E27FC236}">
                        <a16:creationId xmlns:a16="http://schemas.microsoft.com/office/drawing/2014/main" id="{30825CD7-F754-4B5C-9C32-35FD3690C525}"/>
                      </a:ext>
                    </a:extLst>
                  </p:cNvPr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64" name="手繪多邊形 162">
                    <a:extLst>
                      <a:ext uri="{FF2B5EF4-FFF2-40B4-BE49-F238E27FC236}">
                        <a16:creationId xmlns:a16="http://schemas.microsoft.com/office/drawing/2014/main" id="{5A21CEDC-712E-41EA-9FC3-C79FA4F23611}"/>
                      </a:ext>
                    </a:extLst>
                  </p:cNvPr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451" name="群組 450">
                  <a:extLst>
                    <a:ext uri="{FF2B5EF4-FFF2-40B4-BE49-F238E27FC236}">
                      <a16:creationId xmlns:a16="http://schemas.microsoft.com/office/drawing/2014/main" id="{6F1A9D2D-C73C-4416-8E71-7D1915E9AC95}"/>
                    </a:ext>
                  </a:extLst>
                </p:cNvPr>
                <p:cNvGrpSpPr/>
                <p:nvPr/>
              </p:nvGrpSpPr>
              <p:grpSpPr>
                <a:xfrm>
                  <a:off x="5571464" y="892193"/>
                  <a:ext cx="1731434" cy="1459468"/>
                  <a:chOff x="7007297" y="2180385"/>
                  <a:chExt cx="2303008" cy="1941262"/>
                </a:xfrm>
              </p:grpSpPr>
              <p:sp>
                <p:nvSpPr>
                  <p:cNvPr id="452" name="橢圓 451">
                    <a:extLst>
                      <a:ext uri="{FF2B5EF4-FFF2-40B4-BE49-F238E27FC236}">
                        <a16:creationId xmlns:a16="http://schemas.microsoft.com/office/drawing/2014/main" id="{DC070298-2740-46EB-B8DF-FFCF177F90BE}"/>
                      </a:ext>
                    </a:extLst>
                  </p:cNvPr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3" name="矩形 452">
                    <a:extLst>
                      <a:ext uri="{FF2B5EF4-FFF2-40B4-BE49-F238E27FC236}">
                        <a16:creationId xmlns:a16="http://schemas.microsoft.com/office/drawing/2014/main" id="{2FE3978F-58BE-4140-8434-7E2FE7DA942B}"/>
                      </a:ext>
                    </a:extLst>
                  </p:cNvPr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4" name="矩形 453">
                    <a:extLst>
                      <a:ext uri="{FF2B5EF4-FFF2-40B4-BE49-F238E27FC236}">
                        <a16:creationId xmlns:a16="http://schemas.microsoft.com/office/drawing/2014/main" id="{8A4449D4-F99F-4524-86D8-5782C51B9CFE}"/>
                      </a:ext>
                    </a:extLst>
                  </p:cNvPr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455" name="直線單箭頭接點 454">
                    <a:extLst>
                      <a:ext uri="{FF2B5EF4-FFF2-40B4-BE49-F238E27FC236}">
                        <a16:creationId xmlns:a16="http://schemas.microsoft.com/office/drawing/2014/main" id="{EB793F42-C2C9-4670-B769-48486FBF7537}"/>
                      </a:ext>
                    </a:extLst>
                  </p:cNvPr>
                  <p:cNvCxnSpPr>
                    <a:cxnSpLocks/>
                    <a:stCxn id="456" idx="2"/>
                    <a:endCxn id="452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56" name="橢圓 455">
                    <a:extLst>
                      <a:ext uri="{FF2B5EF4-FFF2-40B4-BE49-F238E27FC236}">
                        <a16:creationId xmlns:a16="http://schemas.microsoft.com/office/drawing/2014/main" id="{103CE637-505B-4693-AEC6-EA656FC5161B}"/>
                      </a:ext>
                    </a:extLst>
                  </p:cNvPr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7" name="文字方塊 76">
                    <a:extLst>
                      <a:ext uri="{FF2B5EF4-FFF2-40B4-BE49-F238E27FC236}">
                        <a16:creationId xmlns:a16="http://schemas.microsoft.com/office/drawing/2014/main" id="{F0BB6E3A-18A7-40D4-8BBA-652CC8D15A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775" y="3411756"/>
                    <a:ext cx="973853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58" name="直線單箭頭接點 457">
                    <a:extLst>
                      <a:ext uri="{FF2B5EF4-FFF2-40B4-BE49-F238E27FC236}">
                        <a16:creationId xmlns:a16="http://schemas.microsoft.com/office/drawing/2014/main" id="{3B689EC5-519C-4053-AA96-4EFB8770B22C}"/>
                      </a:ext>
                    </a:extLst>
                  </p:cNvPr>
                  <p:cNvCxnSpPr>
                    <a:cxnSpLocks/>
                    <a:stCxn id="453" idx="3"/>
                    <a:endCxn id="454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9" name="直線單箭頭接點 458">
                    <a:extLst>
                      <a:ext uri="{FF2B5EF4-FFF2-40B4-BE49-F238E27FC236}">
                        <a16:creationId xmlns:a16="http://schemas.microsoft.com/office/drawing/2014/main" id="{6784A378-7836-4371-BA0E-49892EB1F917}"/>
                      </a:ext>
                    </a:extLst>
                  </p:cNvPr>
                  <p:cNvCxnSpPr>
                    <a:cxnSpLocks/>
                    <a:stCxn id="454" idx="2"/>
                    <a:endCxn id="456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60" name="文字方塊 82">
                    <a:extLst>
                      <a:ext uri="{FF2B5EF4-FFF2-40B4-BE49-F238E27FC236}">
                        <a16:creationId xmlns:a16="http://schemas.microsoft.com/office/drawing/2014/main" id="{3CEFF02D-3509-4962-9523-FDEF891AF899}"/>
                      </a:ext>
                    </a:extLst>
                  </p:cNvPr>
                  <p:cNvSpPr txBox="1"/>
                  <p:nvPr/>
                </p:nvSpPr>
                <p:spPr>
                  <a:xfrm>
                    <a:off x="8336451" y="3411756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3:b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文字方塊 73">
                    <a:extLst>
                      <a:ext uri="{FF2B5EF4-FFF2-40B4-BE49-F238E27FC236}">
                        <a16:creationId xmlns:a16="http://schemas.microsoft.com/office/drawing/2014/main" id="{1D03536D-A2A8-418E-9461-1EB540229423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297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文字方塊 71">
                    <a:extLst>
                      <a:ext uri="{FF2B5EF4-FFF2-40B4-BE49-F238E27FC236}">
                        <a16:creationId xmlns:a16="http://schemas.microsoft.com/office/drawing/2014/main" id="{AB7B3C17-A07B-4D2F-BA27-F44C8612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971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4:B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36" name="文字方塊 435">
                <a:extLst>
                  <a:ext uri="{FF2B5EF4-FFF2-40B4-BE49-F238E27FC236}">
                    <a16:creationId xmlns:a16="http://schemas.microsoft.com/office/drawing/2014/main" id="{6A21986C-D91B-444F-B05C-FE099E43AAE2}"/>
                  </a:ext>
                </a:extLst>
              </p:cNvPr>
              <p:cNvSpPr txBox="1"/>
              <p:nvPr/>
            </p:nvSpPr>
            <p:spPr>
              <a:xfrm>
                <a:off x="8304851" y="1489054"/>
                <a:ext cx="1290961" cy="7363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Matched </a:t>
                </a:r>
                <a:b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rule</a:t>
                </a:r>
                <a:endParaRPr kumimoji="0" lang="zh-TW" altLang="en-US" sz="14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BBF9A724-0FF2-431B-9B36-4334536547A2}"/>
                </a:ext>
              </a:extLst>
            </p:cNvPr>
            <p:cNvSpPr/>
            <p:nvPr/>
          </p:nvSpPr>
          <p:spPr>
            <a:xfrm>
              <a:off x="4070092" y="3301315"/>
              <a:ext cx="23290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2. ReplaceNodes</a:t>
              </a:r>
              <a:endParaRPr lang="zh-TW" altLang="en-US" sz="2000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1DC95DBB-F30D-4CB6-B5B7-23819FA19C68}"/>
                </a:ext>
              </a:extLst>
            </p:cNvPr>
            <p:cNvSpPr/>
            <p:nvPr/>
          </p:nvSpPr>
          <p:spPr>
            <a:xfrm>
              <a:off x="1104438" y="5799425"/>
              <a:ext cx="2302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3. AppendNodes</a:t>
              </a:r>
              <a:endParaRPr lang="zh-TW" altLang="en-US" sz="2000" dirty="0"/>
            </a:p>
          </p:txBody>
        </p:sp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09B57F08-4C65-4B71-99ED-E03D277278EA}"/>
                </a:ext>
              </a:extLst>
            </p:cNvPr>
            <p:cNvGrpSpPr/>
            <p:nvPr/>
          </p:nvGrpSpPr>
          <p:grpSpPr>
            <a:xfrm>
              <a:off x="4070092" y="1296370"/>
              <a:ext cx="2329086" cy="1998678"/>
              <a:chOff x="1424442" y="220988"/>
              <a:chExt cx="2973585" cy="2551747"/>
            </a:xfrm>
          </p:grpSpPr>
          <p:sp>
            <p:nvSpPr>
              <p:cNvPr id="422" name="圓角矩形 58">
                <a:extLst>
                  <a:ext uri="{FF2B5EF4-FFF2-40B4-BE49-F238E27FC236}">
                    <a16:creationId xmlns:a16="http://schemas.microsoft.com/office/drawing/2014/main" id="{F97A9C35-A12D-4AAF-ABD2-2D2ADD978B06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68DFB5DA-A565-4499-A6FB-032FA0AE70B5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24" name="直線單箭頭接點 423">
                <a:extLst>
                  <a:ext uri="{FF2B5EF4-FFF2-40B4-BE49-F238E27FC236}">
                    <a16:creationId xmlns:a16="http://schemas.microsoft.com/office/drawing/2014/main" id="{AFA2270E-9520-4610-A35A-6B6F861DCE17}"/>
                  </a:ext>
                </a:extLst>
              </p:cNvPr>
              <p:cNvCxnSpPr>
                <a:cxnSpLocks/>
                <a:stCxn id="425" idx="1"/>
                <a:endCxn id="423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71CFA37A-5CE9-4176-9DF4-F3188587BD3B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6" name="文字方塊 425">
                <a:extLst>
                  <a:ext uri="{FF2B5EF4-FFF2-40B4-BE49-F238E27FC236}">
                    <a16:creationId xmlns:a16="http://schemas.microsoft.com/office/drawing/2014/main" id="{1F4E5181-B912-451B-B604-C5B7BF86F9EF}"/>
                  </a:ext>
                </a:extLst>
              </p:cNvPr>
              <p:cNvSpPr txBox="1"/>
              <p:nvPr/>
            </p:nvSpPr>
            <p:spPr>
              <a:xfrm>
                <a:off x="2525251" y="574794"/>
                <a:ext cx="765160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27" name="直線單箭頭接點 426">
                <a:extLst>
                  <a:ext uri="{FF2B5EF4-FFF2-40B4-BE49-F238E27FC236}">
                    <a16:creationId xmlns:a16="http://schemas.microsoft.com/office/drawing/2014/main" id="{A81CA234-3B45-484A-BAE9-290DD1FC4868}"/>
                  </a:ext>
                </a:extLst>
              </p:cNvPr>
              <p:cNvCxnSpPr>
                <a:cxnSpLocks/>
                <a:stCxn id="428" idx="2"/>
                <a:endCxn id="430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8" name="橢圓 427">
                <a:extLst>
                  <a:ext uri="{FF2B5EF4-FFF2-40B4-BE49-F238E27FC236}">
                    <a16:creationId xmlns:a16="http://schemas.microsoft.com/office/drawing/2014/main" id="{15794D87-FC7E-4294-B753-6522E6D1D724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9" name="圓角矩形 65">
                <a:extLst>
                  <a:ext uri="{FF2B5EF4-FFF2-40B4-BE49-F238E27FC236}">
                    <a16:creationId xmlns:a16="http://schemas.microsoft.com/office/drawing/2014/main" id="{9BEA6EED-0B49-4B15-B608-A28EC1AA281E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5DF5162E-0C76-4138-A966-D2E851A62C05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1" name="文字方塊 82">
                <a:extLst>
                  <a:ext uri="{FF2B5EF4-FFF2-40B4-BE49-F238E27FC236}">
                    <a16:creationId xmlns:a16="http://schemas.microsoft.com/office/drawing/2014/main" id="{A3EEBCBA-599B-4B88-93CB-871581DFF49E}"/>
                  </a:ext>
                </a:extLst>
              </p:cNvPr>
              <p:cNvSpPr txBox="1"/>
              <p:nvPr/>
            </p:nvSpPr>
            <p:spPr>
              <a:xfrm>
                <a:off x="1649335" y="583077"/>
                <a:ext cx="752301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E6F29E6-4697-4883-9F1F-5FA127B0FB84}"/>
                </a:ext>
              </a:extLst>
            </p:cNvPr>
            <p:cNvGrpSpPr/>
            <p:nvPr/>
          </p:nvGrpSpPr>
          <p:grpSpPr>
            <a:xfrm>
              <a:off x="1104437" y="3795774"/>
              <a:ext cx="2329086" cy="1998678"/>
              <a:chOff x="4593745" y="220988"/>
              <a:chExt cx="2973585" cy="2551747"/>
            </a:xfrm>
          </p:grpSpPr>
          <p:sp>
            <p:nvSpPr>
              <p:cNvPr id="408" name="圓角矩形 58">
                <a:extLst>
                  <a:ext uri="{FF2B5EF4-FFF2-40B4-BE49-F238E27FC236}">
                    <a16:creationId xmlns:a16="http://schemas.microsoft.com/office/drawing/2014/main" id="{7361E0CA-C30C-4BBC-A05D-46D36059C2CA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09" name="矩形 408">
                <a:extLst>
                  <a:ext uri="{FF2B5EF4-FFF2-40B4-BE49-F238E27FC236}">
                    <a16:creationId xmlns:a16="http://schemas.microsoft.com/office/drawing/2014/main" id="{40D63DE6-070A-49E0-82DF-0401A8C3DE18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10" name="直線單箭頭接點 409">
                <a:extLst>
                  <a:ext uri="{FF2B5EF4-FFF2-40B4-BE49-F238E27FC236}">
                    <a16:creationId xmlns:a16="http://schemas.microsoft.com/office/drawing/2014/main" id="{B74D6FA5-554C-4E29-B0AE-BC7321C567D0}"/>
                  </a:ext>
                </a:extLst>
              </p:cNvPr>
              <p:cNvCxnSpPr>
                <a:cxnSpLocks/>
                <a:stCxn id="411" idx="1"/>
                <a:endCxn id="409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908E6BC0-FB90-4EBF-8183-3C8523DCA2C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2" name="文字方塊 411">
                <a:extLst>
                  <a:ext uri="{FF2B5EF4-FFF2-40B4-BE49-F238E27FC236}">
                    <a16:creationId xmlns:a16="http://schemas.microsoft.com/office/drawing/2014/main" id="{E0A21AD2-A159-4ED6-A37D-ACCD9C9BA80B}"/>
                  </a:ext>
                </a:extLst>
              </p:cNvPr>
              <p:cNvSpPr txBox="1"/>
              <p:nvPr/>
            </p:nvSpPr>
            <p:spPr>
              <a:xfrm>
                <a:off x="5694554" y="1198901"/>
                <a:ext cx="75506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3" name="直線單箭頭接點 412">
                <a:extLst>
                  <a:ext uri="{FF2B5EF4-FFF2-40B4-BE49-F238E27FC236}">
                    <a16:creationId xmlns:a16="http://schemas.microsoft.com/office/drawing/2014/main" id="{5C4D812E-F488-4BF4-9B12-EE8E9FBA089E}"/>
                  </a:ext>
                </a:extLst>
              </p:cNvPr>
              <p:cNvCxnSpPr>
                <a:cxnSpLocks/>
                <a:stCxn id="414" idx="2"/>
                <a:endCxn id="420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BA51CE60-B436-498A-970C-FD82D2208042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5" name="圓角矩形 65">
                <a:extLst>
                  <a:ext uri="{FF2B5EF4-FFF2-40B4-BE49-F238E27FC236}">
                    <a16:creationId xmlns:a16="http://schemas.microsoft.com/office/drawing/2014/main" id="{2C98C497-E8E8-48E4-B7EC-A9AE34A8246F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ADA56C6D-5615-4A1A-8B9D-F6A566356387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7" name="橢圓 416">
                <a:extLst>
                  <a:ext uri="{FF2B5EF4-FFF2-40B4-BE49-F238E27FC236}">
                    <a16:creationId xmlns:a16="http://schemas.microsoft.com/office/drawing/2014/main" id="{4A3DBBEF-1046-4838-9AF0-44FB7FEDD125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8" name="文字方塊 82">
                <a:extLst>
                  <a:ext uri="{FF2B5EF4-FFF2-40B4-BE49-F238E27FC236}">
                    <a16:creationId xmlns:a16="http://schemas.microsoft.com/office/drawing/2014/main" id="{C68B0212-18F2-49A5-AC08-48EDCE50C867}"/>
                  </a:ext>
                </a:extLst>
              </p:cNvPr>
              <p:cNvSpPr txBox="1"/>
              <p:nvPr/>
            </p:nvSpPr>
            <p:spPr>
              <a:xfrm>
                <a:off x="4827290" y="1936214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文字方塊 71">
                <a:extLst>
                  <a:ext uri="{FF2B5EF4-FFF2-40B4-BE49-F238E27FC236}">
                    <a16:creationId xmlns:a16="http://schemas.microsoft.com/office/drawing/2014/main" id="{31A4A55C-E5FC-43B5-A01E-F889924D8017}"/>
                  </a:ext>
                </a:extLst>
              </p:cNvPr>
              <p:cNvSpPr txBox="1"/>
              <p:nvPr/>
            </p:nvSpPr>
            <p:spPr>
              <a:xfrm>
                <a:off x="5696265" y="1933189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橢圓 419">
                <a:extLst>
                  <a:ext uri="{FF2B5EF4-FFF2-40B4-BE49-F238E27FC236}">
                    <a16:creationId xmlns:a16="http://schemas.microsoft.com/office/drawing/2014/main" id="{6C513D90-34A8-4547-917C-264FC46C6B02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1" name="文字方塊 82">
                <a:extLst>
                  <a:ext uri="{FF2B5EF4-FFF2-40B4-BE49-F238E27FC236}">
                    <a16:creationId xmlns:a16="http://schemas.microsoft.com/office/drawing/2014/main" id="{A223E9FF-55DD-4920-8168-07164581E15D}"/>
                  </a:ext>
                </a:extLst>
              </p:cNvPr>
              <p:cNvSpPr txBox="1"/>
              <p:nvPr/>
            </p:nvSpPr>
            <p:spPr>
              <a:xfrm>
                <a:off x="4823292" y="1210638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群組 527">
              <a:extLst>
                <a:ext uri="{FF2B5EF4-FFF2-40B4-BE49-F238E27FC236}">
                  <a16:creationId xmlns:a16="http://schemas.microsoft.com/office/drawing/2014/main" id="{B4E11D70-CCD5-456E-B8CB-8A2A9A27E886}"/>
                </a:ext>
              </a:extLst>
            </p:cNvPr>
            <p:cNvGrpSpPr/>
            <p:nvPr/>
          </p:nvGrpSpPr>
          <p:grpSpPr>
            <a:xfrm>
              <a:off x="1104437" y="1300306"/>
              <a:ext cx="2329086" cy="1998678"/>
              <a:chOff x="188714" y="220988"/>
              <a:chExt cx="2973585" cy="2551747"/>
            </a:xfrm>
          </p:grpSpPr>
          <p:sp>
            <p:nvSpPr>
              <p:cNvPr id="531" name="圓角矩形 58">
                <a:extLst>
                  <a:ext uri="{FF2B5EF4-FFF2-40B4-BE49-F238E27FC236}">
                    <a16:creationId xmlns:a16="http://schemas.microsoft.com/office/drawing/2014/main" id="{F9590600-E724-43E2-8599-93EA917F6759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E219289A-E84B-4E56-B009-982C9F8EDB1C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12DC761F-D29B-4AC8-8EC2-534924BB0880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534" name="直線單箭頭接點 533">
                <a:extLst>
                  <a:ext uri="{FF2B5EF4-FFF2-40B4-BE49-F238E27FC236}">
                    <a16:creationId xmlns:a16="http://schemas.microsoft.com/office/drawing/2014/main" id="{A2460343-0770-46EE-99B7-F7C0B3D37CD7}"/>
                  </a:ext>
                </a:extLst>
              </p:cNvPr>
              <p:cNvCxnSpPr>
                <a:cxnSpLocks/>
                <a:stCxn id="535" idx="1"/>
                <a:endCxn id="532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227B7240-CF3C-423E-994D-9470D7B300B8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6" name="文字方塊 535">
                <a:extLst>
                  <a:ext uri="{FF2B5EF4-FFF2-40B4-BE49-F238E27FC236}">
                    <a16:creationId xmlns:a16="http://schemas.microsoft.com/office/drawing/2014/main" id="{32C8CAE2-1AA7-427B-A4E4-5E39D57E25E3}"/>
                  </a:ext>
                </a:extLst>
              </p:cNvPr>
              <p:cNvSpPr txBox="1"/>
              <p:nvPr/>
            </p:nvSpPr>
            <p:spPr>
              <a:xfrm>
                <a:off x="1343765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7" name="直線單箭頭接點 536">
                <a:extLst>
                  <a:ext uri="{FF2B5EF4-FFF2-40B4-BE49-F238E27FC236}">
                    <a16:creationId xmlns:a16="http://schemas.microsoft.com/office/drawing/2014/main" id="{20AA9341-3FDA-459B-9BDA-6CCCE41C4E96}"/>
                  </a:ext>
                </a:extLst>
              </p:cNvPr>
              <p:cNvCxnSpPr>
                <a:cxnSpLocks/>
                <a:stCxn id="539" idx="2"/>
                <a:endCxn id="533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8" name="文字方塊 50">
                <a:extLst>
                  <a:ext uri="{FF2B5EF4-FFF2-40B4-BE49-F238E27FC236}">
                    <a16:creationId xmlns:a16="http://schemas.microsoft.com/office/drawing/2014/main" id="{425E45A2-58F9-4D22-B694-4FD104904CBA}"/>
                  </a:ext>
                </a:extLst>
              </p:cNvPr>
              <p:cNvSpPr txBox="1"/>
              <p:nvPr/>
            </p:nvSpPr>
            <p:spPr>
              <a:xfrm>
                <a:off x="465266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橢圓 538">
                <a:extLst>
                  <a:ext uri="{FF2B5EF4-FFF2-40B4-BE49-F238E27FC236}">
                    <a16:creationId xmlns:a16="http://schemas.microsoft.com/office/drawing/2014/main" id="{34712EFF-6DAF-433D-B5E9-792FB5F2F04E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0" name="圓角矩形 65">
                <a:extLst>
                  <a:ext uri="{FF2B5EF4-FFF2-40B4-BE49-F238E27FC236}">
                    <a16:creationId xmlns:a16="http://schemas.microsoft.com/office/drawing/2014/main" id="{2099713F-C656-4A50-A54F-FABBBCBD788E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15" name="群組 614">
              <a:extLst>
                <a:ext uri="{FF2B5EF4-FFF2-40B4-BE49-F238E27FC236}">
                  <a16:creationId xmlns:a16="http://schemas.microsoft.com/office/drawing/2014/main" id="{8359D819-D7EC-49F0-8356-5A835F6B80FF}"/>
                </a:ext>
              </a:extLst>
            </p:cNvPr>
            <p:cNvGrpSpPr/>
            <p:nvPr/>
          </p:nvGrpSpPr>
          <p:grpSpPr>
            <a:xfrm>
              <a:off x="4066214" y="3797430"/>
              <a:ext cx="2325226" cy="1995365"/>
              <a:chOff x="7678665" y="220988"/>
              <a:chExt cx="2973585" cy="2551747"/>
            </a:xfrm>
          </p:grpSpPr>
          <p:sp>
            <p:nvSpPr>
              <p:cNvPr id="616" name="圓角矩形 58">
                <a:extLst>
                  <a:ext uri="{FF2B5EF4-FFF2-40B4-BE49-F238E27FC236}">
                    <a16:creationId xmlns:a16="http://schemas.microsoft.com/office/drawing/2014/main" id="{82F59F0D-6DCF-4070-980A-564731F7111A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BA2FA68-797A-4055-88C3-6948DD20A7F0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18" name="直線單箭頭接點 617">
                <a:extLst>
                  <a:ext uri="{FF2B5EF4-FFF2-40B4-BE49-F238E27FC236}">
                    <a16:creationId xmlns:a16="http://schemas.microsoft.com/office/drawing/2014/main" id="{4692E385-DA74-4B5F-B368-66E522E4F3EC}"/>
                  </a:ext>
                </a:extLst>
              </p:cNvPr>
              <p:cNvCxnSpPr>
                <a:cxnSpLocks/>
                <a:stCxn id="619" idx="1"/>
                <a:endCxn id="617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C1D13CD8-158B-443F-B07F-FFC659AC30C0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0" name="直線單箭頭接點 619">
                <a:extLst>
                  <a:ext uri="{FF2B5EF4-FFF2-40B4-BE49-F238E27FC236}">
                    <a16:creationId xmlns:a16="http://schemas.microsoft.com/office/drawing/2014/main" id="{209C0D77-32A6-410C-AEEC-72F41BBEF904}"/>
                  </a:ext>
                </a:extLst>
              </p:cNvPr>
              <p:cNvCxnSpPr>
                <a:cxnSpLocks/>
                <a:stCxn id="621" idx="2"/>
                <a:endCxn id="631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1" name="橢圓 620">
                <a:extLst>
                  <a:ext uri="{FF2B5EF4-FFF2-40B4-BE49-F238E27FC236}">
                    <a16:creationId xmlns:a16="http://schemas.microsoft.com/office/drawing/2014/main" id="{287CE62C-A5C6-4573-BDBC-7303DE14066B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2" name="圓角矩形 65">
                <a:extLst>
                  <a:ext uri="{FF2B5EF4-FFF2-40B4-BE49-F238E27FC236}">
                    <a16:creationId xmlns:a16="http://schemas.microsoft.com/office/drawing/2014/main" id="{4287338E-777D-41DC-9872-F86F2F3F2C69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CBBD48BE-F688-4577-B242-609EBD3FE090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4" name="橢圓 623">
                <a:extLst>
                  <a:ext uri="{FF2B5EF4-FFF2-40B4-BE49-F238E27FC236}">
                    <a16:creationId xmlns:a16="http://schemas.microsoft.com/office/drawing/2014/main" id="{CC8FFE04-F698-4EAC-93C4-FB26F9AE4030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5" name="直線單箭頭接點 624">
                <a:extLst>
                  <a:ext uri="{FF2B5EF4-FFF2-40B4-BE49-F238E27FC236}">
                    <a16:creationId xmlns:a16="http://schemas.microsoft.com/office/drawing/2014/main" id="{266E8996-DA3A-467B-8012-73F0A0FD8312}"/>
                  </a:ext>
                </a:extLst>
              </p:cNvPr>
              <p:cNvCxnSpPr>
                <a:cxnSpLocks/>
                <a:stCxn id="624" idx="0"/>
                <a:endCxn id="631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6" name="直線單箭頭接點 625">
                <a:extLst>
                  <a:ext uri="{FF2B5EF4-FFF2-40B4-BE49-F238E27FC236}">
                    <a16:creationId xmlns:a16="http://schemas.microsoft.com/office/drawing/2014/main" id="{85ADCBEA-F7A1-4B52-B815-D500EED9B11B}"/>
                  </a:ext>
                </a:extLst>
              </p:cNvPr>
              <p:cNvCxnSpPr>
                <a:cxnSpLocks/>
                <a:stCxn id="623" idx="1"/>
                <a:endCxn id="624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7" name="直線單箭頭接點 626">
                <a:extLst>
                  <a:ext uri="{FF2B5EF4-FFF2-40B4-BE49-F238E27FC236}">
                    <a16:creationId xmlns:a16="http://schemas.microsoft.com/office/drawing/2014/main" id="{A1953880-EB19-49D7-9E3A-73C236DA6E0F}"/>
                  </a:ext>
                </a:extLst>
              </p:cNvPr>
              <p:cNvCxnSpPr>
                <a:cxnSpLocks/>
                <a:stCxn id="617" idx="2"/>
                <a:endCxn id="623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8" name="文字方塊 82">
                <a:extLst>
                  <a:ext uri="{FF2B5EF4-FFF2-40B4-BE49-F238E27FC236}">
                    <a16:creationId xmlns:a16="http://schemas.microsoft.com/office/drawing/2014/main" id="{0B7BCDD9-93F7-4CC6-B1ED-E6548A09A6C4}"/>
                  </a:ext>
                </a:extLst>
              </p:cNvPr>
              <p:cNvSpPr txBox="1"/>
              <p:nvPr/>
            </p:nvSpPr>
            <p:spPr>
              <a:xfrm>
                <a:off x="7912314" y="1936214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文字方塊 71">
                <a:extLst>
                  <a:ext uri="{FF2B5EF4-FFF2-40B4-BE49-F238E27FC236}">
                    <a16:creationId xmlns:a16="http://schemas.microsoft.com/office/drawing/2014/main" id="{28D0943A-5AC2-4010-8A4E-0615CECA3501}"/>
                  </a:ext>
                </a:extLst>
              </p:cNvPr>
              <p:cNvSpPr txBox="1"/>
              <p:nvPr/>
            </p:nvSpPr>
            <p:spPr>
              <a:xfrm>
                <a:off x="8781288" y="1933189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文字方塊 629">
                <a:extLst>
                  <a:ext uri="{FF2B5EF4-FFF2-40B4-BE49-F238E27FC236}">
                    <a16:creationId xmlns:a16="http://schemas.microsoft.com/office/drawing/2014/main" id="{B27EF9CB-A0F1-46F1-9960-615CA769C4EC}"/>
                  </a:ext>
                </a:extLst>
              </p:cNvPr>
              <p:cNvSpPr txBox="1"/>
              <p:nvPr/>
            </p:nvSpPr>
            <p:spPr>
              <a:xfrm>
                <a:off x="8779580" y="1198901"/>
                <a:ext cx="75485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橢圓 630">
                <a:extLst>
                  <a:ext uri="{FF2B5EF4-FFF2-40B4-BE49-F238E27FC236}">
                    <a16:creationId xmlns:a16="http://schemas.microsoft.com/office/drawing/2014/main" id="{80E8E4AA-318E-4764-BF86-D5A3B4764392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2" name="文字方塊 82">
                <a:extLst>
                  <a:ext uri="{FF2B5EF4-FFF2-40B4-BE49-F238E27FC236}">
                    <a16:creationId xmlns:a16="http://schemas.microsoft.com/office/drawing/2014/main" id="{FA034D07-BE91-44D5-B7FB-E377C3DA6609}"/>
                  </a:ext>
                </a:extLst>
              </p:cNvPr>
              <p:cNvSpPr txBox="1"/>
              <p:nvPr/>
            </p:nvSpPr>
            <p:spPr>
              <a:xfrm>
                <a:off x="7908891" y="1210481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群組 632">
              <a:extLst>
                <a:ext uri="{FF2B5EF4-FFF2-40B4-BE49-F238E27FC236}">
                  <a16:creationId xmlns:a16="http://schemas.microsoft.com/office/drawing/2014/main" id="{FF6B8B14-103A-4009-8A41-C17A7CF2316C}"/>
                </a:ext>
              </a:extLst>
            </p:cNvPr>
            <p:cNvGrpSpPr/>
            <p:nvPr/>
          </p:nvGrpSpPr>
          <p:grpSpPr>
            <a:xfrm>
              <a:off x="7087717" y="2348793"/>
              <a:ext cx="3996696" cy="1597822"/>
              <a:chOff x="3008704" y="3326139"/>
              <a:chExt cx="4888922" cy="1954522"/>
            </a:xfrm>
          </p:grpSpPr>
          <p:sp>
            <p:nvSpPr>
              <p:cNvPr id="634" name="圓角矩形 58">
                <a:extLst>
                  <a:ext uri="{FF2B5EF4-FFF2-40B4-BE49-F238E27FC236}">
                    <a16:creationId xmlns:a16="http://schemas.microsoft.com/office/drawing/2014/main" id="{6C481A4F-17EF-4AEC-A0B9-BFCB6FD20CFC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5F045D80-454D-4F3C-80AE-EADE61FBA892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6" name="直線單箭頭接點 635">
                <a:extLst>
                  <a:ext uri="{FF2B5EF4-FFF2-40B4-BE49-F238E27FC236}">
                    <a16:creationId xmlns:a16="http://schemas.microsoft.com/office/drawing/2014/main" id="{59BC88D8-A32B-4231-A49A-9C43E65D23A9}"/>
                  </a:ext>
                </a:extLst>
              </p:cNvPr>
              <p:cNvCxnSpPr>
                <a:cxnSpLocks/>
                <a:stCxn id="637" idx="1"/>
                <a:endCxn id="635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77EA3E17-ED63-43B6-A0EE-B9BD3824FBDD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8" name="直線單箭頭接點 637">
                <a:extLst>
                  <a:ext uri="{FF2B5EF4-FFF2-40B4-BE49-F238E27FC236}">
                    <a16:creationId xmlns:a16="http://schemas.microsoft.com/office/drawing/2014/main" id="{94B277DA-A9AA-4EA4-8934-2427DFC42293}"/>
                  </a:ext>
                </a:extLst>
              </p:cNvPr>
              <p:cNvCxnSpPr>
                <a:cxnSpLocks/>
                <a:stCxn id="639" idx="2"/>
                <a:endCxn id="649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9" name="橢圓 638">
                <a:extLst>
                  <a:ext uri="{FF2B5EF4-FFF2-40B4-BE49-F238E27FC236}">
                    <a16:creationId xmlns:a16="http://schemas.microsoft.com/office/drawing/2014/main" id="{78A326E2-D856-46B1-88B6-E8E3298A58A4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0" name="圓角矩形 65">
                <a:extLst>
                  <a:ext uri="{FF2B5EF4-FFF2-40B4-BE49-F238E27FC236}">
                    <a16:creationId xmlns:a16="http://schemas.microsoft.com/office/drawing/2014/main" id="{674FC769-F584-4066-958A-C6F5BCE17EDB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41" name="直線單箭頭接點 640">
                <a:extLst>
                  <a:ext uri="{FF2B5EF4-FFF2-40B4-BE49-F238E27FC236}">
                    <a16:creationId xmlns:a16="http://schemas.microsoft.com/office/drawing/2014/main" id="{38EC1F7A-CCCC-4028-AC25-808E23CFF859}"/>
                  </a:ext>
                </a:extLst>
              </p:cNvPr>
              <p:cNvCxnSpPr>
                <a:cxnSpLocks/>
                <a:stCxn id="644" idx="2"/>
                <a:endCxn id="649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2" name="直線單箭頭接點 641">
                <a:extLst>
                  <a:ext uri="{FF2B5EF4-FFF2-40B4-BE49-F238E27FC236}">
                    <a16:creationId xmlns:a16="http://schemas.microsoft.com/office/drawing/2014/main" id="{C0FD3062-BA64-4681-BEE8-65840A5DB61D}"/>
                  </a:ext>
                </a:extLst>
              </p:cNvPr>
              <p:cNvCxnSpPr>
                <a:cxnSpLocks/>
                <a:stCxn id="645" idx="1"/>
                <a:endCxn id="644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3" name="直線單箭頭接點 642">
                <a:extLst>
                  <a:ext uri="{FF2B5EF4-FFF2-40B4-BE49-F238E27FC236}">
                    <a16:creationId xmlns:a16="http://schemas.microsoft.com/office/drawing/2014/main" id="{7378C15F-C808-46C2-A3B9-B50D0A5ED8D3}"/>
                  </a:ext>
                </a:extLst>
              </p:cNvPr>
              <p:cNvCxnSpPr>
                <a:cxnSpLocks/>
                <a:stCxn id="635" idx="1"/>
                <a:endCxn id="645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44" name="橢圓 643">
                <a:extLst>
                  <a:ext uri="{FF2B5EF4-FFF2-40B4-BE49-F238E27FC236}">
                    <a16:creationId xmlns:a16="http://schemas.microsoft.com/office/drawing/2014/main" id="{2910C553-332A-46BE-8CE7-EBA9F5841148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77FDD64-EA9B-45E7-8067-DF8C4DCBB6BE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6" name="文字方塊 82">
                <a:extLst>
                  <a:ext uri="{FF2B5EF4-FFF2-40B4-BE49-F238E27FC236}">
                    <a16:creationId xmlns:a16="http://schemas.microsoft.com/office/drawing/2014/main" id="{E21A20FF-A600-4E7C-BEF6-03C7FAE30E50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文字方塊 71">
                <a:extLst>
                  <a:ext uri="{FF2B5EF4-FFF2-40B4-BE49-F238E27FC236}">
                    <a16:creationId xmlns:a16="http://schemas.microsoft.com/office/drawing/2014/main" id="{F56AA238-6B95-493D-B0E9-C3B54F23332F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文字方塊 647">
                <a:extLst>
                  <a:ext uri="{FF2B5EF4-FFF2-40B4-BE49-F238E27FC236}">
                    <a16:creationId xmlns:a16="http://schemas.microsoft.com/office/drawing/2014/main" id="{5435218A-AC38-430B-B259-C48F4EF9EEE1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橢圓 648">
                <a:extLst>
                  <a:ext uri="{FF2B5EF4-FFF2-40B4-BE49-F238E27FC236}">
                    <a16:creationId xmlns:a16="http://schemas.microsoft.com/office/drawing/2014/main" id="{FB349510-4D5D-46B3-96E3-DF38511C6672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50" name="文字方塊 82">
                <a:extLst>
                  <a:ext uri="{FF2B5EF4-FFF2-40B4-BE49-F238E27FC236}">
                    <a16:creationId xmlns:a16="http://schemas.microsoft.com/office/drawing/2014/main" id="{3CA3BE3B-9D6C-4FD7-889A-2FA7E33079A1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BAE9D8B2-3F49-4320-837D-B8AF29EEE5D5}"/>
                </a:ext>
              </a:extLst>
            </p:cNvPr>
            <p:cNvSpPr/>
            <p:nvPr/>
          </p:nvSpPr>
          <p:spPr>
            <a:xfrm>
              <a:off x="3933645" y="5799425"/>
              <a:ext cx="25903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4. ReAddConnections</a:t>
              </a:r>
              <a:endParaRPr lang="zh-TW" altLang="en-US" sz="2000" dirty="0"/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FC7FEBD3-058B-46D0-AB77-134697A945AA}"/>
                </a:ext>
              </a:extLst>
            </p:cNvPr>
            <p:cNvSpPr/>
            <p:nvPr/>
          </p:nvSpPr>
          <p:spPr>
            <a:xfrm>
              <a:off x="7087717" y="3962339"/>
              <a:ext cx="3996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5. RevokeIndexes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(Final)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04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Perform iteration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CBA7AD3-E653-49FE-8E40-FCCAF219A6C9}"/>
              </a:ext>
            </a:extLst>
          </p:cNvPr>
          <p:cNvGrpSpPr/>
          <p:nvPr/>
        </p:nvGrpSpPr>
        <p:grpSpPr>
          <a:xfrm>
            <a:off x="200594" y="2257143"/>
            <a:ext cx="11734115" cy="2604629"/>
            <a:chOff x="200594" y="2257143"/>
            <a:chExt cx="11734115" cy="260462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ED3DCD-1B4B-41CD-BD9B-270852817C72}"/>
                </a:ext>
              </a:extLst>
            </p:cNvPr>
            <p:cNvGrpSpPr/>
            <p:nvPr/>
          </p:nvGrpSpPr>
          <p:grpSpPr>
            <a:xfrm>
              <a:off x="560158" y="2257143"/>
              <a:ext cx="11374551" cy="2604629"/>
              <a:chOff x="342553" y="2056846"/>
              <a:chExt cx="11374551" cy="260462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635F4F9E-A718-4CE0-9518-9E6E9BEE2B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5" r="5018"/>
              <a:stretch/>
            </p:blipFill>
            <p:spPr>
              <a:xfrm>
                <a:off x="6215607" y="2056846"/>
                <a:ext cx="2563007" cy="85558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1A2622C-E423-492F-AB2A-73769E948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51" b="4604"/>
              <a:stretch/>
            </p:blipFill>
            <p:spPr>
              <a:xfrm>
                <a:off x="342553" y="3445981"/>
                <a:ext cx="2581312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2F2F01D-FA1C-4687-B623-BEE5768FE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769" b="7346"/>
              <a:stretch/>
            </p:blipFill>
            <p:spPr>
              <a:xfrm>
                <a:off x="3283429" y="3445982"/>
                <a:ext cx="2574264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D871FFB-3D67-452D-B5AD-016A356E4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935" r="8445" b="5939"/>
              <a:stretch/>
            </p:blipFill>
            <p:spPr>
              <a:xfrm>
                <a:off x="6215608" y="3445982"/>
                <a:ext cx="2563006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7E07063-F79E-4F10-91A4-B5FADFE3D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037" b="2437"/>
              <a:stretch/>
            </p:blipFill>
            <p:spPr>
              <a:xfrm>
                <a:off x="9136529" y="3445982"/>
                <a:ext cx="2580575" cy="121549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CF3F2CA1-CD7E-4CFA-B318-DED353FBD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6" t="1820" r="15456" b="25568"/>
              <a:stretch/>
            </p:blipFill>
            <p:spPr>
              <a:xfrm>
                <a:off x="342553" y="2056846"/>
                <a:ext cx="2581312" cy="855586"/>
              </a:xfrm>
              <a:prstGeom prst="rect">
                <a:avLst/>
              </a:prstGeom>
              <a:effectLst/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6421850-392E-480E-ABCC-A893C580E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06" t="1659" r="11219" b="22844"/>
              <a:stretch/>
            </p:blipFill>
            <p:spPr>
              <a:xfrm>
                <a:off x="3282604" y="2056847"/>
                <a:ext cx="2574264" cy="855586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Right Arrow 77">
              <a:extLst>
                <a:ext uri="{FF2B5EF4-FFF2-40B4-BE49-F238E27FC236}">
                  <a16:creationId xmlns:a16="http://schemas.microsoft.com/office/drawing/2014/main" id="{B1F027BC-45E2-457B-B06A-FDF1A840C0C6}"/>
                </a:ext>
              </a:extLst>
            </p:cNvPr>
            <p:cNvSpPr/>
            <p:nvPr/>
          </p:nvSpPr>
          <p:spPr>
            <a:xfrm>
              <a:off x="3134713" y="249521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77">
              <a:extLst>
                <a:ext uri="{FF2B5EF4-FFF2-40B4-BE49-F238E27FC236}">
                  <a16:creationId xmlns:a16="http://schemas.microsoft.com/office/drawing/2014/main" id="{EBE227D3-67C0-4808-93D4-9710258714A8}"/>
                </a:ext>
              </a:extLst>
            </p:cNvPr>
            <p:cNvSpPr/>
            <p:nvPr/>
          </p:nvSpPr>
          <p:spPr>
            <a:xfrm>
              <a:off x="3140754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ight Arrow 77">
              <a:extLst>
                <a:ext uri="{FF2B5EF4-FFF2-40B4-BE49-F238E27FC236}">
                  <a16:creationId xmlns:a16="http://schemas.microsoft.com/office/drawing/2014/main" id="{069337A6-399E-49AD-BA93-72F7234A5556}"/>
                </a:ext>
              </a:extLst>
            </p:cNvPr>
            <p:cNvSpPr/>
            <p:nvPr/>
          </p:nvSpPr>
          <p:spPr>
            <a:xfrm>
              <a:off x="6068129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ight Arrow 77">
              <a:extLst>
                <a:ext uri="{FF2B5EF4-FFF2-40B4-BE49-F238E27FC236}">
                  <a16:creationId xmlns:a16="http://schemas.microsoft.com/office/drawing/2014/main" id="{E75F18E3-720A-4AC6-8875-01D1D6692844}"/>
                </a:ext>
              </a:extLst>
            </p:cNvPr>
            <p:cNvSpPr/>
            <p:nvPr/>
          </p:nvSpPr>
          <p:spPr>
            <a:xfrm>
              <a:off x="6068129" y="2509864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ight Arrow 77">
              <a:extLst>
                <a:ext uri="{FF2B5EF4-FFF2-40B4-BE49-F238E27FC236}">
                  <a16:creationId xmlns:a16="http://schemas.microsoft.com/office/drawing/2014/main" id="{DD154015-998E-4746-982B-E68654EB8FC3}"/>
                </a:ext>
              </a:extLst>
            </p:cNvPr>
            <p:cNvSpPr/>
            <p:nvPr/>
          </p:nvSpPr>
          <p:spPr>
            <a:xfrm>
              <a:off x="8998238" y="4061543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ight Arrow 77">
              <a:extLst>
                <a:ext uri="{FF2B5EF4-FFF2-40B4-BE49-F238E27FC236}">
                  <a16:creationId xmlns:a16="http://schemas.microsoft.com/office/drawing/2014/main" id="{1882303A-710B-4F23-B26E-E2503B3F2F0A}"/>
                </a:ext>
              </a:extLst>
            </p:cNvPr>
            <p:cNvSpPr/>
            <p:nvPr/>
          </p:nvSpPr>
          <p:spPr>
            <a:xfrm>
              <a:off x="200594" y="4093301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451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of Mission Graph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7E1EBB-2429-4FFB-A809-7803642F8515}"/>
              </a:ext>
            </a:extLst>
          </p:cNvPr>
          <p:cNvGrpSpPr/>
          <p:nvPr/>
        </p:nvGrpSpPr>
        <p:grpSpPr>
          <a:xfrm>
            <a:off x="2002416" y="1516222"/>
            <a:ext cx="8176518" cy="4344648"/>
            <a:chOff x="1565770" y="995364"/>
            <a:chExt cx="9222269" cy="490031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AC463F2-3F58-4396-886E-6D2BC4402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0D05F19-A112-49FA-8DBB-5D620BCA9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205DB66-8CA6-406D-9CDE-B3BB26892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DBB1338-B5EC-4D7F-A477-64E9F5209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2A4C41F2-5653-4737-B196-35EC04CEA6B1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4C3D137-DB75-48BD-911A-133D9CC6D7F2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F001F9E-1E93-4818-992A-EFD967F0C3A3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9C9E8CCE-1664-494B-AC7C-9206835A9802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089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62025" y="1760117"/>
            <a:ext cx="10257304" cy="3290851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1159281" y="2432904"/>
            <a:ext cx="990313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740363" y="1865678"/>
            <a:ext cx="92745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202824" y="182272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550"/>
              </p:ext>
            </p:extLst>
          </p:nvPr>
        </p:nvGraphicFramePr>
        <p:xfrm>
          <a:off x="1135157" y="2638010"/>
          <a:ext cx="9927263" cy="2222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29" name="圖片 28">
            <a:extLst>
              <a:ext uri="{FF2B5EF4-FFF2-40B4-BE49-F238E27FC236}">
                <a16:creationId xmlns:a16="http://schemas.microsoft.com/office/drawing/2014/main" id="{DD98957F-FA2A-4DFD-946A-1A9E0CB2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92" y="3532150"/>
            <a:ext cx="457240" cy="45724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BE8B52E-AF3A-4C6E-9FEC-80F07008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92" y="3516909"/>
            <a:ext cx="487722" cy="48772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3FBEAAB-9769-4884-8676-D419E39A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988" y="3532150"/>
            <a:ext cx="457240" cy="45724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D8A307B-0D95-4201-8D5C-52CF5B154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942" y="3550085"/>
            <a:ext cx="451143" cy="45724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93B03028-7556-465F-A52A-E0A02C46C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510" y="3523005"/>
            <a:ext cx="469433" cy="475529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15681973-6F20-4DE3-BC4A-9AD1A38BE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7221" y="3541616"/>
            <a:ext cx="475529" cy="469433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97245480-2202-4F52-A827-4908C4DF2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318" y="3525746"/>
            <a:ext cx="469433" cy="46943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893C6920-29B1-4A65-BBE2-3AF84187D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0605" y="3541616"/>
            <a:ext cx="457240" cy="475529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6B49672B-7924-437C-B7D2-9FA28BB6EE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9603" y="3537671"/>
            <a:ext cx="481626" cy="475529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10BC462A-4013-45B4-8D06-D3AB74FEB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313" y="3523272"/>
            <a:ext cx="475529" cy="46943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C514A9D6-4D42-4A6E-A5BC-3847E3756E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1119" y="3541294"/>
            <a:ext cx="469433" cy="45724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1E8EF3E4-D00E-4AD1-9D23-FA8CD16663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358" y="3541294"/>
            <a:ext cx="469433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146880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34896"/>
              </p:ext>
            </p:extLst>
          </p:nvPr>
        </p:nvGraphicFramePr>
        <p:xfrm>
          <a:off x="6273331" y="2084388"/>
          <a:ext cx="5090793" cy="303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3819217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3819217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4472296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4466944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5EA5335-AA1F-44C3-A876-B797715D19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8" t="6780" r="11944" b="8299"/>
          <a:stretch/>
        </p:blipFill>
        <p:spPr>
          <a:xfrm>
            <a:off x="2702179" y="3820006"/>
            <a:ext cx="1479434" cy="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3952874"/>
            <a:ext cx="2756204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4" y="2481943"/>
            <a:ext cx="7012067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2481944"/>
            <a:ext cx="2756204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cxnSp>
        <p:nvCxnSpPr>
          <p:cNvPr id="21" name="直線接點 20"/>
          <p:cNvCxnSpPr>
            <a:cxnSpLocks/>
          </p:cNvCxnSpPr>
          <p:nvPr/>
        </p:nvCxnSpPr>
        <p:spPr>
          <a:xfrm>
            <a:off x="1147864" y="4745219"/>
            <a:ext cx="7012067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24868"/>
              </p:ext>
            </p:extLst>
          </p:nvPr>
        </p:nvGraphicFramePr>
        <p:xfrm>
          <a:off x="1147864" y="4792537"/>
          <a:ext cx="701206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0111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9619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AB941975-16AA-4C99-A6A5-5491951A0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2421" r="7323" b="7634"/>
          <a:stretch/>
        </p:blipFill>
        <p:spPr>
          <a:xfrm>
            <a:off x="8488379" y="2592294"/>
            <a:ext cx="2511375" cy="11857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002AF2-D4FB-4A0C-8CD3-2803819FD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37" b="2437"/>
          <a:stretch/>
        </p:blipFill>
        <p:spPr>
          <a:xfrm>
            <a:off x="8488379" y="4068178"/>
            <a:ext cx="2511375" cy="118289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2. Build Volumes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Build the volumes of level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Volumes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Build Volumes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61525-60D6-4699-94DD-31EA51D2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559925"/>
            <a:ext cx="6286500" cy="4180245"/>
          </a:xfrm>
          <a:prstGeom prst="rect">
            <a:avLst/>
          </a:prstGeom>
          <a:effectLst>
            <a:glow rad="38100">
              <a:schemeClr val="tx2">
                <a:lumMod val="50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0" y="1554095"/>
            <a:ext cx="2042069" cy="2118964"/>
          </a:xfrm>
          <a:prstGeom prst="rect">
            <a:avLst/>
          </a:prstGeom>
        </p:spPr>
      </p:pic>
      <p:pic>
        <p:nvPicPr>
          <p:cNvPr id="18" name="Picture 19" descr="Slate-V2-HD-compPhotoInset.png">
            <a:extLst>
              <a:ext uri="{FF2B5EF4-FFF2-40B4-BE49-F238E27FC236}">
                <a16:creationId xmlns:a16="http://schemas.microsoft.com/office/drawing/2014/main" id="{977C84F3-9751-4BB9-877A-FB183208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88" y="1554094"/>
            <a:ext cx="2042069" cy="2118964"/>
          </a:xfrm>
          <a:prstGeom prst="rect">
            <a:avLst/>
          </a:prstGeom>
        </p:spPr>
      </p:pic>
      <p:pic>
        <p:nvPicPr>
          <p:cNvPr id="19" name="Picture 19" descr="Slate-V2-HD-compPhotoInset.png">
            <a:extLst>
              <a:ext uri="{FF2B5EF4-FFF2-40B4-BE49-F238E27FC236}">
                <a16:creationId xmlns:a16="http://schemas.microsoft.com/office/drawing/2014/main" id="{DBC90B21-1454-4125-B8B1-287A3A41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26" y="3872533"/>
            <a:ext cx="2042069" cy="2118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854195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FD1F9F-AAC9-43F6-A1BC-B61819A6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" t="2778" r="3625" b="3959"/>
          <a:stretch/>
        </p:blipFill>
        <p:spPr>
          <a:xfrm>
            <a:off x="7092388" y="3996274"/>
            <a:ext cx="1787343" cy="1605775"/>
          </a:xfrm>
          <a:prstGeom prst="roundRect">
            <a:avLst>
              <a:gd name="adj" fmla="val 2022"/>
            </a:avLst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9DC015-27F9-488D-94D2-2B53ECEAEA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5" t="1250" r="2103"/>
          <a:stretch/>
        </p:blipFill>
        <p:spPr>
          <a:xfrm>
            <a:off x="9352850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FA6638-CA70-495C-85E5-20651DFE07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2388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819A6A-8C7F-4F66-B4F0-6627D86EC968}"/>
              </a:ext>
            </a:extLst>
          </p:cNvPr>
          <p:cNvSpPr txBox="1"/>
          <p:nvPr/>
        </p:nvSpPr>
        <p:spPr>
          <a:xfrm>
            <a:off x="7092388" y="3283952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Floors</a:t>
            </a:r>
            <a:endParaRPr lang="zh-TW" altLang="en-US" sz="2000" i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911F2C-4D9E-43E1-B5F1-3ABE48A1A3E0}"/>
              </a:ext>
            </a:extLst>
          </p:cNvPr>
          <p:cNvSpPr txBox="1"/>
          <p:nvPr/>
        </p:nvSpPr>
        <p:spPr>
          <a:xfrm>
            <a:off x="9352850" y="327294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Walls</a:t>
            </a:r>
            <a:endParaRPr lang="zh-TW" altLang="en-US" sz="2000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0039B-F7C8-4F09-8625-C275E830A913}"/>
              </a:ext>
            </a:extLst>
          </p:cNvPr>
          <p:cNvSpPr txBox="1"/>
          <p:nvPr/>
        </p:nvSpPr>
        <p:spPr>
          <a:xfrm>
            <a:off x="7108242" y="559671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Pillars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A9C6AF6-19F3-4CC8-A717-AF40EACDF565}"/>
              </a:ext>
            </a:extLst>
          </p:cNvPr>
          <p:cNvGrpSpPr/>
          <p:nvPr/>
        </p:nvGrpSpPr>
        <p:grpSpPr>
          <a:xfrm>
            <a:off x="2169172" y="1993994"/>
            <a:ext cx="7843005" cy="3091811"/>
            <a:chOff x="3806838" y="2533927"/>
            <a:chExt cx="2660610" cy="1048846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823F59FE-839F-4B2C-8C20-ECFBA25E5AC6}"/>
                </a:ext>
              </a:extLst>
            </p:cNvPr>
            <p:cNvGrpSpPr/>
            <p:nvPr/>
          </p:nvGrpSpPr>
          <p:grpSpPr>
            <a:xfrm>
              <a:off x="5883971" y="2536588"/>
              <a:ext cx="583477" cy="1045460"/>
              <a:chOff x="7950358" y="1982605"/>
              <a:chExt cx="1641616" cy="2941409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5602D458-2DEE-4AFA-ABC5-40B72B8427D1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D9DDB80F-DFD0-4D29-BA2E-98832E730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303C34C-4700-4A3A-B164-46AF4232F62C}"/>
                </a:ext>
              </a:extLst>
            </p:cNvPr>
            <p:cNvGrpSpPr/>
            <p:nvPr/>
          </p:nvGrpSpPr>
          <p:grpSpPr>
            <a:xfrm>
              <a:off x="5366859" y="2534854"/>
              <a:ext cx="417627" cy="1047919"/>
              <a:chOff x="6524335" y="1961850"/>
              <a:chExt cx="1174996" cy="2948328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FD75F416-9C52-4714-BFBB-6D08568133DF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7CC83F1D-895B-4687-8D91-1CCDD1852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03CEDDB-04BB-48C0-BC13-EA69487B87DB}"/>
                </a:ext>
              </a:extLst>
            </p:cNvPr>
            <p:cNvGrpSpPr/>
            <p:nvPr/>
          </p:nvGrpSpPr>
          <p:grpSpPr>
            <a:xfrm>
              <a:off x="4849089" y="2533927"/>
              <a:ext cx="414601" cy="1047919"/>
              <a:chOff x="5192714" y="1968768"/>
              <a:chExt cx="1166483" cy="2948328"/>
            </a:xfrm>
          </p:grpSpPr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19713AD-473C-47F6-A7D9-D02846445CB3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5B79DD35-671C-4455-8FF2-90459369D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0CB45E3-45F6-4E89-A035-A0F21064B58F}"/>
                </a:ext>
              </a:extLst>
            </p:cNvPr>
            <p:cNvGrpSpPr/>
            <p:nvPr/>
          </p:nvGrpSpPr>
          <p:grpSpPr>
            <a:xfrm>
              <a:off x="4326843" y="2533927"/>
              <a:ext cx="412243" cy="1047919"/>
              <a:chOff x="3723373" y="1968769"/>
              <a:chExt cx="1159848" cy="2948328"/>
            </a:xfrm>
          </p:grpSpPr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F07F0E7C-33AE-44CC-81D2-3A5511C6944B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2742E4DB-4131-4792-A6A4-DAA574E9D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9"/>
                <a:ext cx="1159848" cy="2934492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6D25FEE-D701-439F-A645-7779B12BB5E2}"/>
                </a:ext>
              </a:extLst>
            </p:cNvPr>
            <p:cNvGrpSpPr/>
            <p:nvPr/>
          </p:nvGrpSpPr>
          <p:grpSpPr>
            <a:xfrm>
              <a:off x="3806838" y="2533927"/>
              <a:ext cx="412243" cy="1047920"/>
              <a:chOff x="2366210" y="1968768"/>
              <a:chExt cx="1159849" cy="2948329"/>
            </a:xfrm>
          </p:grpSpPr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61BE5698-0B69-41CD-8F67-C344D96DB856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ECA7E348-357D-45E1-8D11-5074F9F85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5D3426E-5E5C-4F28-B292-28476E7FE92A}"/>
              </a:ext>
            </a:extLst>
          </p:cNvPr>
          <p:cNvSpPr txBox="1"/>
          <p:nvPr/>
        </p:nvSpPr>
        <p:spPr>
          <a:xfrm>
            <a:off x="2169171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</a:t>
            </a:r>
            <a:endParaRPr lang="zh-TW" altLang="en-US" sz="2000" i="1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A0DDEF6-893E-4D24-8998-46D581CA76B5}"/>
              </a:ext>
            </a:extLst>
          </p:cNvPr>
          <p:cNvSpPr txBox="1"/>
          <p:nvPr/>
        </p:nvSpPr>
        <p:spPr>
          <a:xfrm>
            <a:off x="3702038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Stair</a:t>
            </a:r>
            <a:endParaRPr lang="zh-TW" altLang="en-US" sz="2000" i="1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DD34EC6-3C2D-48A4-B86A-302FB99FE14D}"/>
              </a:ext>
            </a:extLst>
          </p:cNvPr>
          <p:cNvSpPr txBox="1"/>
          <p:nvPr/>
        </p:nvSpPr>
        <p:spPr>
          <a:xfrm>
            <a:off x="5241543" y="5094404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</a:t>
            </a:r>
            <a:endParaRPr lang="zh-TW" altLang="en-US" sz="2000" i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9053C01-F3FD-4473-ADD3-3E4190BEEB53}"/>
              </a:ext>
            </a:extLst>
          </p:cNvPr>
          <p:cNvSpPr txBox="1"/>
          <p:nvPr/>
        </p:nvSpPr>
        <p:spPr>
          <a:xfrm>
            <a:off x="6767805" y="5085993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/>
              <a:t>Pillar</a:t>
            </a:r>
            <a:endParaRPr lang="zh-TW" altLang="en-US" sz="2000" i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76019B3-6BE7-43DA-9ACB-8F3E8667C4A2}"/>
              </a:ext>
            </a:extLst>
          </p:cNvPr>
          <p:cNvSpPr txBox="1"/>
          <p:nvPr/>
        </p:nvSpPr>
        <p:spPr>
          <a:xfrm>
            <a:off x="8287146" y="5068575"/>
            <a:ext cx="17250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Door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7601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773EEF-9E19-4027-A6B0-101FA153F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21" r="30918"/>
          <a:stretch/>
        </p:blipFill>
        <p:spPr>
          <a:xfrm>
            <a:off x="4249513" y="1525682"/>
            <a:ext cx="3634364" cy="3182003"/>
          </a:xfrm>
          <a:prstGeom prst="roundRect">
            <a:avLst>
              <a:gd name="adj" fmla="val 1248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17" name="肘形接點 16"/>
          <p:cNvCxnSpPr>
            <a:cxnSpLocks/>
            <a:endCxn id="49" idx="1"/>
          </p:cNvCxnSpPr>
          <p:nvPr/>
        </p:nvCxnSpPr>
        <p:spPr>
          <a:xfrm flipV="1">
            <a:off x="6467448" y="2968105"/>
            <a:ext cx="2399048" cy="232295"/>
          </a:xfrm>
          <a:prstGeom prst="bentConnector3">
            <a:avLst>
              <a:gd name="adj1" fmla="val 6588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cxnSpLocks/>
            <a:endCxn id="51" idx="3"/>
          </p:cNvCxnSpPr>
          <p:nvPr/>
        </p:nvCxnSpPr>
        <p:spPr>
          <a:xfrm rot="10800000">
            <a:off x="3350414" y="2968106"/>
            <a:ext cx="2536037" cy="689495"/>
          </a:xfrm>
          <a:prstGeom prst="bentConnector3">
            <a:avLst>
              <a:gd name="adj1" fmla="val 7291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40" name="內容版面配置區 47">
            <a:extLst>
              <a:ext uri="{FF2B5EF4-FFF2-40B4-BE49-F238E27FC236}">
                <a16:creationId xmlns:a16="http://schemas.microsoft.com/office/drawing/2014/main" id="{7679CA8C-D2BD-4BC4-B18F-6BAD2C236B4B}"/>
              </a:ext>
            </a:extLst>
          </p:cNvPr>
          <p:cNvSpPr txBox="1">
            <a:spLocks/>
          </p:cNvSpPr>
          <p:nvPr/>
        </p:nvSpPr>
        <p:spPr>
          <a:xfrm>
            <a:off x="6467448" y="1525682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A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41" name="內容版面配置區 47">
            <a:extLst>
              <a:ext uri="{FF2B5EF4-FFF2-40B4-BE49-F238E27FC236}">
                <a16:creationId xmlns:a16="http://schemas.microsoft.com/office/drawing/2014/main" id="{E6E12EA6-3D8E-4299-BD1E-6FF8E6FFF713}"/>
              </a:ext>
            </a:extLst>
          </p:cNvPr>
          <p:cNvSpPr txBox="1">
            <a:spLocks/>
          </p:cNvSpPr>
          <p:nvPr/>
        </p:nvSpPr>
        <p:spPr>
          <a:xfrm>
            <a:off x="4249513" y="4291676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B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0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098766"/>
            <a:ext cx="3378229" cy="3266336"/>
          </a:xfrm>
        </p:spPr>
        <p:txBody>
          <a:bodyPr/>
          <a:lstStyle/>
          <a:p>
            <a:r>
              <a:rPr lang="en-US" altLang="zh-TW" dirty="0"/>
              <a:t>Must prepare the volumes to map the mission alphabet.</a:t>
            </a:r>
          </a:p>
          <a:p>
            <a:r>
              <a:rPr lang="en-US" altLang="zh-TW" dirty="0"/>
              <a:t>Must exist one entrance or exit at least each volume.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201783"/>
            <a:ext cx="10353762" cy="4398917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884264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31" y="2178666"/>
            <a:ext cx="6323451" cy="313905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317038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27408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E039A8F-BA7D-4373-8053-59B93A47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"/>
          <a:stretch/>
        </p:blipFill>
        <p:spPr>
          <a:xfrm>
            <a:off x="4824023" y="2327990"/>
            <a:ext cx="6025522" cy="2850458"/>
          </a:xfrm>
          <a:prstGeom prst="roundRect">
            <a:avLst>
              <a:gd name="adj" fmla="val 1150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r>
              <a:rPr lang="en-US" altLang="zh-TW" dirty="0"/>
              <a:t>Append the connection marker with direction</a:t>
            </a:r>
          </a:p>
          <a:p>
            <a:r>
              <a:rPr lang="en-US" altLang="zh-TW" dirty="0"/>
              <a:t>Binding will based on their y-axis layer</a:t>
            </a:r>
          </a:p>
          <a:p>
            <a:r>
              <a:rPr lang="en-US" altLang="zh-TW" dirty="0"/>
              <a:t>Stochastic one exit will be an entrance if don't exist entrance marker in the volume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0E84CD0-3B5B-4D31-9989-52A5BE8B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6" t="13472" r="7904" b="13144"/>
          <a:stretch/>
        </p:blipFill>
        <p:spPr>
          <a:xfrm>
            <a:off x="6931760" y="2609511"/>
            <a:ext cx="3924413" cy="2581577"/>
          </a:xfrm>
          <a:prstGeom prst="roundRect">
            <a:avLst>
              <a:gd name="adj" fmla="val 1824"/>
            </a:avLst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293DCCF-50C4-43CD-BB2C-131FF380587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9D9869E6-49D1-4CAD-BCCB-ED2511708F8C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1D231D49-BE1C-46CA-B641-9C6C11AB664E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32D3F584-D9CA-4BF6-B271-C30149873D75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E621634A-152C-48F8-BF7E-564352F5932B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entrance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1E205F48-AB60-4613-8634-16BF5578453A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goal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A7D7B2FE-3C0C-458E-A5F4-5A9ACE3391EE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A380C849-8DD9-4935-B214-83514C9A1544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3BD093A1-6107-4DC3-9E01-B907804A4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3" name="群組 72">
                <a:extLst>
                  <a:ext uri="{FF2B5EF4-FFF2-40B4-BE49-F238E27FC236}">
                    <a16:creationId xmlns:a16="http://schemas.microsoft.com/office/drawing/2014/main" id="{32D21CF1-608D-4343-8774-11E5EF3CEA3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933A50EC-9909-462C-AF8F-A5384EA10FF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4" name="TextBox 8">
                  <a:extLst>
                    <a:ext uri="{FF2B5EF4-FFF2-40B4-BE49-F238E27FC236}">
                      <a16:creationId xmlns:a16="http://schemas.microsoft.com/office/drawing/2014/main" id="{58641425-5D5D-492A-B285-E2D725BD0E64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46ECA2EE-1F85-40FA-A8C2-00C281BFACB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1A082EB4-D2D8-4ED4-8B51-52AC094ABDB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5FE88409-99C1-4409-9711-E2A8CCE9749B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73790582-DABC-4108-90C3-0F9A54B0AAA8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79" name="橢圓 78">
                  <a:extLst>
                    <a:ext uri="{FF2B5EF4-FFF2-40B4-BE49-F238E27FC236}">
                      <a16:creationId xmlns:a16="http://schemas.microsoft.com/office/drawing/2014/main" id="{CC7470D9-AB7D-4266-9514-748885A371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TextBox 8">
                  <a:extLst>
                    <a:ext uri="{FF2B5EF4-FFF2-40B4-BE49-F238E27FC236}">
                      <a16:creationId xmlns:a16="http://schemas.microsoft.com/office/drawing/2014/main" id="{815E9A0F-EB54-4684-9E97-4B546BC4CFD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256499A4-EAA9-4FB6-920E-F4CDC8BD4A4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DFED0C9A-643C-49C0-85F8-C41DE4FD23CF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B1922220-2389-47AB-BFC2-FFCA98C4085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8889E92-F14B-4506-ACAF-FB012B657488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0B74902A-434A-48B8-BCC4-F56956F173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B59F5B49-C7FF-4A6B-ABDA-860C73623275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8E567FA9-65EA-4260-AFF0-2AE0D6BE67A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1" name="TextBox 8">
                  <a:extLst>
                    <a:ext uri="{FF2B5EF4-FFF2-40B4-BE49-F238E27FC236}">
                      <a16:creationId xmlns:a16="http://schemas.microsoft.com/office/drawing/2014/main" id="{84FDA553-F210-4684-B69E-2B3A0E79333F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F54D457-4078-4947-83BF-C0070E6A62DB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B0E91D3C-47E8-4598-9014-FB85A4A70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0AC484A1-34CF-4605-A861-6517DDACE3D1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6A56110C-147B-45D7-AD70-AF618D09A5AD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1919746C-0DB3-44EC-862A-E2C3969497C9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105A9C34-FA6C-4CD0-BDCC-BD6DDFA8058F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07D5BCA3-8022-4B82-B0D9-45F0B2FE6F50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5" name="TextBox 8">
                  <a:extLst>
                    <a:ext uri="{FF2B5EF4-FFF2-40B4-BE49-F238E27FC236}">
                      <a16:creationId xmlns:a16="http://schemas.microsoft.com/office/drawing/2014/main" id="{DCD2FED6-FE38-46F9-86B2-1B97191D51D3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3696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58985FD2-2E64-43EE-81E1-1308CED35F1B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123" name="TextBox 8">
              <a:extLst>
                <a:ext uri="{FF2B5EF4-FFF2-40B4-BE49-F238E27FC236}">
                  <a16:creationId xmlns:a16="http://schemas.microsoft.com/office/drawing/2014/main" id="{4045389A-4474-4E95-863D-47AFAD89A89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(I</a:t>
              </a:r>
              <a:r>
                <a:rPr lang="zh-TW" altLang="en-US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8">
              <a:extLst>
                <a:ext uri="{FF2B5EF4-FFF2-40B4-BE49-F238E27FC236}">
                  <a16:creationId xmlns:a16="http://schemas.microsoft.com/office/drawing/2014/main" id="{407D1AA1-EB85-4397-BB65-ABA3099540CB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BB344DD0-0449-491E-840A-9921C4C3B527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0E5A43B6-7019-4682-B867-3CF5B69419EE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6B32F32-A117-40DC-A562-FBBA2C41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8E291E4A-98FF-4BB1-8962-2008A9992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9DFB884-414D-4BEC-83D4-C3FD0C3B0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E07349CE-FA1B-4DA9-926D-F427DA3FD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BFDF56BD-A8BA-42ED-9E8B-94017BC278F7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E01234E2-E28E-4688-BD3D-EECAE70DC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65" name="群組 164">
                <a:extLst>
                  <a:ext uri="{FF2B5EF4-FFF2-40B4-BE49-F238E27FC236}">
                    <a16:creationId xmlns:a16="http://schemas.microsoft.com/office/drawing/2014/main" id="{1303DAB0-80D9-44B4-998D-9895158EA87E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169" name="橢圓 168">
                  <a:extLst>
                    <a:ext uri="{FF2B5EF4-FFF2-40B4-BE49-F238E27FC236}">
                      <a16:creationId xmlns:a16="http://schemas.microsoft.com/office/drawing/2014/main" id="{3E2A3173-097E-4E15-9A5A-D153984C5D4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70" name="TextBox 8">
                  <a:extLst>
                    <a:ext uri="{FF2B5EF4-FFF2-40B4-BE49-F238E27FC236}">
                      <a16:creationId xmlns:a16="http://schemas.microsoft.com/office/drawing/2014/main" id="{1C809C7B-6A93-4EA6-89FA-8DC5F2E30F2A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9CB0F356-F32E-4700-B008-AC8DD37BEE6E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4AA18B35-F851-4D4E-83ED-3EFAD60294B4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8" name="TextBox 8">
                  <a:extLst>
                    <a:ext uri="{FF2B5EF4-FFF2-40B4-BE49-F238E27FC236}">
                      <a16:creationId xmlns:a16="http://schemas.microsoft.com/office/drawing/2014/main" id="{6F4DD060-DACC-4F0D-84AB-7E5C4549D0ED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601222FA-C227-4A52-9648-DD7F8A10CE2B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57" name="圖片 156">
                <a:extLst>
                  <a:ext uri="{FF2B5EF4-FFF2-40B4-BE49-F238E27FC236}">
                    <a16:creationId xmlns:a16="http://schemas.microsoft.com/office/drawing/2014/main" id="{9065F588-E1A0-4AA1-B98D-C14C3EA98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7727A2E0-42DF-4AA9-95C9-49617FEB95C8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162" name="橢圓 161">
                  <a:extLst>
                    <a:ext uri="{FF2B5EF4-FFF2-40B4-BE49-F238E27FC236}">
                      <a16:creationId xmlns:a16="http://schemas.microsoft.com/office/drawing/2014/main" id="{CAD86C9E-766E-413B-90B3-AF602132DFAD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3" name="TextBox 8">
                  <a:extLst>
                    <a:ext uri="{FF2B5EF4-FFF2-40B4-BE49-F238E27FC236}">
                      <a16:creationId xmlns:a16="http://schemas.microsoft.com/office/drawing/2014/main" id="{37AFEAE6-ED9C-4615-B564-A8D5DD5938C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群組 158">
                <a:extLst>
                  <a:ext uri="{FF2B5EF4-FFF2-40B4-BE49-F238E27FC236}">
                    <a16:creationId xmlns:a16="http://schemas.microsoft.com/office/drawing/2014/main" id="{884053DD-ACF8-4F5F-BB13-B5E92A0CBCD3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3760E1-40F5-4F8B-8438-1C86EA6C058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1" name="TextBox 8">
                  <a:extLst>
                    <a:ext uri="{FF2B5EF4-FFF2-40B4-BE49-F238E27FC236}">
                      <a16:creationId xmlns:a16="http://schemas.microsoft.com/office/drawing/2014/main" id="{532D9236-26AA-4532-91D4-8D1CEBC95E2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4B902EF-7FF3-4687-84A4-ADA71517DEAC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74192E1B-423A-46A4-AE47-CA27301BB6B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820E8DBA-BAE7-498E-8D8F-B9B24EE5F3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B8BB045F-66E9-4216-AA41-7FA6B95E14D9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8738E781-32C0-433F-96AB-E00ED822BCD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4" name="TextBox 8">
                <a:extLst>
                  <a:ext uri="{FF2B5EF4-FFF2-40B4-BE49-F238E27FC236}">
                    <a16:creationId xmlns:a16="http://schemas.microsoft.com/office/drawing/2014/main" id="{150EB028-D786-4DCF-832A-3E57BF294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162C781-B450-4A14-998C-775E1D7F940B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3089F671-B5E3-4C7C-BF53-5123A77C34E8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2" name="TextBox 8">
                <a:extLst>
                  <a:ext uri="{FF2B5EF4-FFF2-40B4-BE49-F238E27FC236}">
                    <a16:creationId xmlns:a16="http://schemas.microsoft.com/office/drawing/2014/main" id="{F9558995-FE06-45CB-A388-232B35CB152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B2AE8-8066-4CEA-AC1C-30F4F1D41521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42FE10D4-55E8-485C-B754-D83B16CC286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5ED46B76-6406-49BE-B73E-DFF511C3E8D7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2CA3008B-2CCB-4C04-A70F-9E73997DCAFD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4D460A82-1223-4136-A126-1D39154BA8C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8" name="TextBox 8">
                <a:extLst>
                  <a:ext uri="{FF2B5EF4-FFF2-40B4-BE49-F238E27FC236}">
                    <a16:creationId xmlns:a16="http://schemas.microsoft.com/office/drawing/2014/main" id="{355587A2-BE47-4D5B-ABBE-4FC737ECD60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80B429D5-A8E6-418B-AD57-3A0AABC3FB88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7E5EDD77-6D61-41AE-89A8-470F9096D2A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6" name="TextBox 8">
                <a:extLst>
                  <a:ext uri="{FF2B5EF4-FFF2-40B4-BE49-F238E27FC236}">
                    <a16:creationId xmlns:a16="http://schemas.microsoft.com/office/drawing/2014/main" id="{0C54716D-2B65-414A-A2FA-C3EC9826752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56AB3446-36B8-4B17-A8F7-00475578FE60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308FAAC4-88D7-4B32-A006-B9A2033E857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491F3A2-C87D-4BB0-8FFA-0EFB9FD9F59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151334DF-4D3E-42DB-8310-212B750D4AFB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141" name="橢圓 140">
                <a:extLst>
                  <a:ext uri="{FF2B5EF4-FFF2-40B4-BE49-F238E27FC236}">
                    <a16:creationId xmlns:a16="http://schemas.microsoft.com/office/drawing/2014/main" id="{41E2866A-2C79-4222-9A72-430E3A74848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AB762C1F-DC80-49C6-9E93-AFFF6BB47C7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999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489DEBC0-6E15-489B-ADDE-7536D4BDDB02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81DFFD0B-C146-49A1-926B-D7C49C078510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BB4C260B-F311-4DB7-9682-7906CB72AADE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1AED249F-146A-444E-8409-F120E785DA25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 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3EE14A59-C4FF-4C92-A65D-4C3CBA72CBB1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+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A10EF73B-9ACF-49B4-84C6-F9A0239D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05994E3-505E-469B-BE5B-8705F8142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99A14F99-156C-4A2F-909A-431ABDA57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63E904F5-96D0-40C0-B0A6-F1033B6F9514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207" name="圖片 206">
                <a:extLst>
                  <a:ext uri="{FF2B5EF4-FFF2-40B4-BE49-F238E27FC236}">
                    <a16:creationId xmlns:a16="http://schemas.microsoft.com/office/drawing/2014/main" id="{D2E32A40-E2ED-4435-8DE8-A86FD4900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208" name="群組 207">
                <a:extLst>
                  <a:ext uri="{FF2B5EF4-FFF2-40B4-BE49-F238E27FC236}">
                    <a16:creationId xmlns:a16="http://schemas.microsoft.com/office/drawing/2014/main" id="{401A9699-6FAA-416D-B6A8-10E4C6BDEDD7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215" name="橢圓 214">
                  <a:extLst>
                    <a:ext uri="{FF2B5EF4-FFF2-40B4-BE49-F238E27FC236}">
                      <a16:creationId xmlns:a16="http://schemas.microsoft.com/office/drawing/2014/main" id="{A6CBF2D9-2A22-47C6-8186-FC18AFCE5E09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6" name="TextBox 8">
                  <a:extLst>
                    <a:ext uri="{FF2B5EF4-FFF2-40B4-BE49-F238E27FC236}">
                      <a16:creationId xmlns:a16="http://schemas.microsoft.com/office/drawing/2014/main" id="{91C4AB5B-7C51-46B6-95B9-346AF659E1E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群組 208">
                <a:extLst>
                  <a:ext uri="{FF2B5EF4-FFF2-40B4-BE49-F238E27FC236}">
                    <a16:creationId xmlns:a16="http://schemas.microsoft.com/office/drawing/2014/main" id="{5BCCFAC4-EC50-42D8-B951-7BB2B941855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3" name="橢圓 212">
                  <a:extLst>
                    <a:ext uri="{FF2B5EF4-FFF2-40B4-BE49-F238E27FC236}">
                      <a16:creationId xmlns:a16="http://schemas.microsoft.com/office/drawing/2014/main" id="{B5F1289F-A61C-4547-88F2-30C10045F62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4" name="TextBox 8">
                  <a:extLst>
                    <a:ext uri="{FF2B5EF4-FFF2-40B4-BE49-F238E27FC236}">
                      <a16:creationId xmlns:a16="http://schemas.microsoft.com/office/drawing/2014/main" id="{F1B778A1-DA69-49ED-AF70-69F640F3634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0" name="群組 209">
                <a:extLst>
                  <a:ext uri="{FF2B5EF4-FFF2-40B4-BE49-F238E27FC236}">
                    <a16:creationId xmlns:a16="http://schemas.microsoft.com/office/drawing/2014/main" id="{48704D8F-84CE-41B1-8D6A-EB9FCECB1D03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1" name="橢圓 210">
                  <a:extLst>
                    <a:ext uri="{FF2B5EF4-FFF2-40B4-BE49-F238E27FC236}">
                      <a16:creationId xmlns:a16="http://schemas.microsoft.com/office/drawing/2014/main" id="{D907CFEF-F095-49F6-902B-1D1259C382B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2" name="TextBox 8">
                  <a:extLst>
                    <a:ext uri="{FF2B5EF4-FFF2-40B4-BE49-F238E27FC236}">
                      <a16:creationId xmlns:a16="http://schemas.microsoft.com/office/drawing/2014/main" id="{B500A6D5-9856-48FB-B09C-EB655547A95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81D2E45-DA1A-480C-897C-086178C7B940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194" name="圖片 193">
                <a:extLst>
                  <a:ext uri="{FF2B5EF4-FFF2-40B4-BE49-F238E27FC236}">
                    <a16:creationId xmlns:a16="http://schemas.microsoft.com/office/drawing/2014/main" id="{DFD6696C-51D8-4833-91A9-B23CA491E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95" name="群組 194">
                <a:extLst>
                  <a:ext uri="{FF2B5EF4-FFF2-40B4-BE49-F238E27FC236}">
                    <a16:creationId xmlns:a16="http://schemas.microsoft.com/office/drawing/2014/main" id="{575BE541-8ECD-4A7A-A4D8-EF7C831F514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205" name="橢圓 204">
                  <a:extLst>
                    <a:ext uri="{FF2B5EF4-FFF2-40B4-BE49-F238E27FC236}">
                      <a16:creationId xmlns:a16="http://schemas.microsoft.com/office/drawing/2014/main" id="{71635A5D-B67A-4DE2-A5A4-87275972DAD6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6" name="TextBox 8">
                  <a:extLst>
                    <a:ext uri="{FF2B5EF4-FFF2-40B4-BE49-F238E27FC236}">
                      <a16:creationId xmlns:a16="http://schemas.microsoft.com/office/drawing/2014/main" id="{8F4E9A5E-F7EC-42FA-8E76-D2C750747AB3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329BFD77-8FAD-45F3-A52A-B81970FB3D32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3" name="橢圓 202">
                  <a:extLst>
                    <a:ext uri="{FF2B5EF4-FFF2-40B4-BE49-F238E27FC236}">
                      <a16:creationId xmlns:a16="http://schemas.microsoft.com/office/drawing/2014/main" id="{0FA15272-FFC5-4428-B075-F89FECF44081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4" name="TextBox 8">
                  <a:extLst>
                    <a:ext uri="{FF2B5EF4-FFF2-40B4-BE49-F238E27FC236}">
                      <a16:creationId xmlns:a16="http://schemas.microsoft.com/office/drawing/2014/main" id="{2E86B7F2-EA9A-4312-9975-9616FA873C1C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C6EED0B6-D295-44B0-BEE9-5F83E1115883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1" name="橢圓 200">
                  <a:extLst>
                    <a:ext uri="{FF2B5EF4-FFF2-40B4-BE49-F238E27FC236}">
                      <a16:creationId xmlns:a16="http://schemas.microsoft.com/office/drawing/2014/main" id="{7CC8F3E9-E999-4405-99C7-9565D66DDAB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2" name="TextBox 8">
                  <a:extLst>
                    <a:ext uri="{FF2B5EF4-FFF2-40B4-BE49-F238E27FC236}">
                      <a16:creationId xmlns:a16="http://schemas.microsoft.com/office/drawing/2014/main" id="{E44C3EFB-1004-4965-9BD5-492F295A755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群組 197">
                <a:extLst>
                  <a:ext uri="{FF2B5EF4-FFF2-40B4-BE49-F238E27FC236}">
                    <a16:creationId xmlns:a16="http://schemas.microsoft.com/office/drawing/2014/main" id="{B4EC7E61-897C-425A-B37F-D149EDC88278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199" name="橢圓 198">
                  <a:extLst>
                    <a:ext uri="{FF2B5EF4-FFF2-40B4-BE49-F238E27FC236}">
                      <a16:creationId xmlns:a16="http://schemas.microsoft.com/office/drawing/2014/main" id="{88CC9AD8-4B98-4C46-8201-483F03C0E1C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0" name="TextBox 8">
                  <a:extLst>
                    <a:ext uri="{FF2B5EF4-FFF2-40B4-BE49-F238E27FC236}">
                      <a16:creationId xmlns:a16="http://schemas.microsoft.com/office/drawing/2014/main" id="{7EBD1796-33A1-47FE-AA14-BD8A0F44B1F4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CF652E1-2F05-4D6B-9404-5660AF693B58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4907F83B-E806-4BBC-932A-1B6631EC1C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3" name="TextBox 8">
                <a:extLst>
                  <a:ext uri="{FF2B5EF4-FFF2-40B4-BE49-F238E27FC236}">
                    <a16:creationId xmlns:a16="http://schemas.microsoft.com/office/drawing/2014/main" id="{FC750D4D-FD68-440A-94DD-3010AA6718D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1" name="群組 170">
              <a:extLst>
                <a:ext uri="{FF2B5EF4-FFF2-40B4-BE49-F238E27FC236}">
                  <a16:creationId xmlns:a16="http://schemas.microsoft.com/office/drawing/2014/main" id="{33C1C32B-0AAA-4160-849B-EEB0C708471C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190" name="橢圓 189">
                <a:extLst>
                  <a:ext uri="{FF2B5EF4-FFF2-40B4-BE49-F238E27FC236}">
                    <a16:creationId xmlns:a16="http://schemas.microsoft.com/office/drawing/2014/main" id="{DA43D9AC-D68E-4DEA-9812-6ABA0CDB3E32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1" name="TextBox 8">
                <a:extLst>
                  <a:ext uri="{FF2B5EF4-FFF2-40B4-BE49-F238E27FC236}">
                    <a16:creationId xmlns:a16="http://schemas.microsoft.com/office/drawing/2014/main" id="{3C03754E-7623-4219-A43E-72D75064955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27559407-2A26-452A-BE70-B5F55F2D059F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F428721E-E25A-4568-A7BA-C61B3B7587A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9" name="TextBox 8">
                <a:extLst>
                  <a:ext uri="{FF2B5EF4-FFF2-40B4-BE49-F238E27FC236}">
                    <a16:creationId xmlns:a16="http://schemas.microsoft.com/office/drawing/2014/main" id="{57FFE496-34E0-4054-BD74-2EBDA0788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3" name="群組 172">
              <a:extLst>
                <a:ext uri="{FF2B5EF4-FFF2-40B4-BE49-F238E27FC236}">
                  <a16:creationId xmlns:a16="http://schemas.microsoft.com/office/drawing/2014/main" id="{90BF0437-9FCB-4005-ADE5-50792E210988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186" name="橢圓 185">
                <a:extLst>
                  <a:ext uri="{FF2B5EF4-FFF2-40B4-BE49-F238E27FC236}">
                    <a16:creationId xmlns:a16="http://schemas.microsoft.com/office/drawing/2014/main" id="{8CD2DCC7-7C5D-4058-8BCA-2FC56206E79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7" name="TextBox 8">
                <a:extLst>
                  <a:ext uri="{FF2B5EF4-FFF2-40B4-BE49-F238E27FC236}">
                    <a16:creationId xmlns:a16="http://schemas.microsoft.com/office/drawing/2014/main" id="{92DBE4D2-57FE-41A8-91F4-67E43B3DA18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09D19E94-E715-4188-A33E-2E9D225007C2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4DAB60B4-6FCC-4911-8BD3-500E698EC97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5" name="TextBox 8">
                <a:extLst>
                  <a:ext uri="{FF2B5EF4-FFF2-40B4-BE49-F238E27FC236}">
                    <a16:creationId xmlns:a16="http://schemas.microsoft.com/office/drawing/2014/main" id="{99D039A9-0DC1-4EBB-974B-231A568B94B4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200B600C-00B5-4F05-8C33-FBBA7F5A8C17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22431CCA-CBD0-462C-BC03-47DD890C4EA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3" name="TextBox 8">
                <a:extLst>
                  <a:ext uri="{FF2B5EF4-FFF2-40B4-BE49-F238E27FC236}">
                    <a16:creationId xmlns:a16="http://schemas.microsoft.com/office/drawing/2014/main" id="{2C4DF8BC-6073-4A9A-837C-F189268167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群組 175">
              <a:extLst>
                <a:ext uri="{FF2B5EF4-FFF2-40B4-BE49-F238E27FC236}">
                  <a16:creationId xmlns:a16="http://schemas.microsoft.com/office/drawing/2014/main" id="{E0325536-9C29-4470-BC0D-61465CCD207B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D308985E-FF76-4A80-BBC0-BF4BBD9FDCD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1" name="TextBox 8">
                <a:extLst>
                  <a:ext uri="{FF2B5EF4-FFF2-40B4-BE49-F238E27FC236}">
                    <a16:creationId xmlns:a16="http://schemas.microsoft.com/office/drawing/2014/main" id="{74BEBC6D-678E-43A6-9C06-B12CB2F8103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92548A00-E2C9-4107-A12F-8E66724BF62F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178" name="橢圓 177">
                <a:extLst>
                  <a:ext uri="{FF2B5EF4-FFF2-40B4-BE49-F238E27FC236}">
                    <a16:creationId xmlns:a16="http://schemas.microsoft.com/office/drawing/2014/main" id="{09230D79-95BC-47DB-A9CD-2440261C550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9" name="TextBox 8">
                <a:extLst>
                  <a:ext uri="{FF2B5EF4-FFF2-40B4-BE49-F238E27FC236}">
                    <a16:creationId xmlns:a16="http://schemas.microsoft.com/office/drawing/2014/main" id="{6B8519E9-D241-4E88-89F1-F55798FE6BE1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1450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3065B8D-E491-4E1D-85FA-3828718B12A5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773D6EE-5A3C-44F1-BAEF-4A4F98FEDC2B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4F6016F-BCF2-4562-8D5C-696CC2B9E01D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E01CFF9-9F9F-4849-814D-2AF03753AE4D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A5B79182-3011-4632-92CF-DBFEBC6DD707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bomb (stable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wall)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8E3B5AC5-DDA1-4893-9811-D94136707EA3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secret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8">
              <a:extLst>
                <a:ext uri="{FF2B5EF4-FFF2-40B4-BE49-F238E27FC236}">
                  <a16:creationId xmlns:a16="http://schemas.microsoft.com/office/drawing/2014/main" id="{D221C945-B064-4370-9093-9231429D4553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024EB200-8047-4EF7-9C88-8BA500F92033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145" name="圖片 144">
                <a:extLst>
                  <a:ext uri="{FF2B5EF4-FFF2-40B4-BE49-F238E27FC236}">
                    <a16:creationId xmlns:a16="http://schemas.microsoft.com/office/drawing/2014/main" id="{755E73E9-D1EC-4137-9002-73D019D3A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F7202317-C578-44F6-B74B-E3592D806D79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147" name="橢圓 146">
                  <a:extLst>
                    <a:ext uri="{FF2B5EF4-FFF2-40B4-BE49-F238E27FC236}">
                      <a16:creationId xmlns:a16="http://schemas.microsoft.com/office/drawing/2014/main" id="{73900F08-8CF5-4089-AE72-8C9BCDBA26C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8" name="TextBox 8">
                  <a:extLst>
                    <a:ext uri="{FF2B5EF4-FFF2-40B4-BE49-F238E27FC236}">
                      <a16:creationId xmlns:a16="http://schemas.microsoft.com/office/drawing/2014/main" id="{B488B927-2092-41CB-B273-523917D59F84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C308972-F6A3-4479-B4A2-E8FA766A9067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39FEABD6-C639-4E16-8CB2-C681D65CA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6053CF12-5361-4AAD-81D3-80D054AF1888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143" name="橢圓 142">
                  <a:extLst>
                    <a:ext uri="{FF2B5EF4-FFF2-40B4-BE49-F238E27FC236}">
                      <a16:creationId xmlns:a16="http://schemas.microsoft.com/office/drawing/2014/main" id="{77A9DE1F-0E5B-4309-B529-8AF1AD745E8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4" name="TextBox 8">
                  <a:extLst>
                    <a:ext uri="{FF2B5EF4-FFF2-40B4-BE49-F238E27FC236}">
                      <a16:creationId xmlns:a16="http://schemas.microsoft.com/office/drawing/2014/main" id="{22BC2357-5D25-4090-9341-2E2AF1E637D5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6FE1B511-1620-406E-B1D7-D28519CFEFF2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F7E0E587-93B4-47D6-8E27-0B46B482A36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2" name="TextBox 8">
                  <a:extLst>
                    <a:ext uri="{FF2B5EF4-FFF2-40B4-BE49-F238E27FC236}">
                      <a16:creationId xmlns:a16="http://schemas.microsoft.com/office/drawing/2014/main" id="{D7923FB1-C929-4D47-BBD1-60AE8E063AB2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930F2157-9603-4608-9082-06F0DC1BBED5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F88E7754-A59E-44D4-BCF0-067152A63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8F631B31-C031-4D3E-A769-C7ECC8191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4AD5A508-D611-45DC-8CB3-F4D591536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BBD43B96-605B-45F1-8BDF-D0FF75D30BDE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AFC670CE-3683-4F2B-B6DB-BCBAC3EB62AC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E8B8523C-FEC6-4B31-9A6A-84F11A395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FB5E4F84-4900-4494-B4E1-95F62F0CDD65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131" name="橢圓 130">
                  <a:extLst>
                    <a:ext uri="{FF2B5EF4-FFF2-40B4-BE49-F238E27FC236}">
                      <a16:creationId xmlns:a16="http://schemas.microsoft.com/office/drawing/2014/main" id="{C1F86902-7FC4-4B1B-B899-AE7905EC99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2" name="TextBox 8">
                  <a:extLst>
                    <a:ext uri="{FF2B5EF4-FFF2-40B4-BE49-F238E27FC236}">
                      <a16:creationId xmlns:a16="http://schemas.microsoft.com/office/drawing/2014/main" id="{EA6FCF7D-A81D-4598-B36F-21CE023F5596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群組 122">
                <a:extLst>
                  <a:ext uri="{FF2B5EF4-FFF2-40B4-BE49-F238E27FC236}">
                    <a16:creationId xmlns:a16="http://schemas.microsoft.com/office/drawing/2014/main" id="{61AA8ED7-FB40-4859-9197-A6DB91C963A7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E780BA11-E0BC-4A34-8AE3-A28F9CAF584C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" name="TextBox 8">
                  <a:extLst>
                    <a:ext uri="{FF2B5EF4-FFF2-40B4-BE49-F238E27FC236}">
                      <a16:creationId xmlns:a16="http://schemas.microsoft.com/office/drawing/2014/main" id="{BF58560A-76B4-465B-99A7-C07A95093C39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6180F253-8F1B-4ABB-93F2-E4BFF8ECD009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Lock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A5AD4B2-0E61-4860-86AF-555AC4E18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AA6A1E2D-7109-4D37-9763-C6B122119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796DFD39-FCD9-4940-B7A0-C76CCD0E0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4638130D-8334-4791-A2A8-C351CCEE86D5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385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295B75B-8F26-490B-82DD-9FA363C85783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0BD19610-C5FE-4999-B91B-D841B2AB6106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8CD7432A-90BD-4B56-9BE4-D1254EECB604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2ED2181D-6A57-4B27-89D6-8510B701400A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shop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287205F7-FBE0-4C59-8BF7-FC14BC2C89E3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treasure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1309A6B-1968-4126-90EB-B975CA2AB6E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BB856862-F08E-49E2-B631-25FF6B29B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9AAD1B3A-9C82-4450-9B30-605A8175566C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9EA8A240-3284-4BFF-86B0-498A06A9CC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2" name="TextBox 8">
                  <a:extLst>
                    <a:ext uri="{FF2B5EF4-FFF2-40B4-BE49-F238E27FC236}">
                      <a16:creationId xmlns:a16="http://schemas.microsoft.com/office/drawing/2014/main" id="{05B0B3BF-6840-4B29-9123-7E5C389D7F7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C41F8FEB-7A07-4EFD-91D8-3721CABB15F9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74FBC820-A92D-46EE-80C4-1AD49E492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2A2619D4-B893-499F-BACD-BB9BABEE0499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6106F167-97F9-48C6-8053-7ACE7428C2FC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8" name="TextBox 8">
                  <a:extLst>
                    <a:ext uri="{FF2B5EF4-FFF2-40B4-BE49-F238E27FC236}">
                      <a16:creationId xmlns:a16="http://schemas.microsoft.com/office/drawing/2014/main" id="{6C68A5B7-DF8F-43D2-8720-D4231744FB8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717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0CFFD5A-3E9C-4D4D-B191-6F7CB29848AC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92A71A42-BDB8-43BA-AEEB-7344395238EB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2A8AC5D-1DF0-491A-B686-0F37EF147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BF9B9BF-E84D-47F4-9907-72399F8F7994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762A13F-EFED-4728-9F80-7B2F0DC323DE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3EB56F02-512E-47DA-8B1F-F9FD4F93BF97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2A031CAB-3E53-4055-B32C-92C8C8522425}"/>
              </a:ext>
            </a:extLst>
          </p:cNvPr>
          <p:cNvSpPr txBox="1"/>
          <p:nvPr/>
        </p:nvSpPr>
        <p:spPr>
          <a:xfrm>
            <a:off x="4195781" y="5420873"/>
            <a:ext cx="38269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50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3. Generate the Space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graph transforms into level space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Generate the Space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3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</a:t>
            </a:r>
            <a:r>
              <a:rPr lang="zh-TW" altLang="en-US" dirty="0">
                <a:effectLst/>
              </a:rPr>
              <a:t>。</a:t>
            </a:r>
            <a:endParaRPr lang="en-US" altLang="zh-TW" dirty="0">
              <a:effectLst/>
            </a:endParaRPr>
          </a:p>
          <a:p>
            <a:r>
              <a:rPr lang="zh-TW" altLang="zh-TW" dirty="0">
                <a:effectLst/>
              </a:rPr>
              <a:t>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913795" y="1409699"/>
            <a:ext cx="7045839" cy="4461448"/>
          </a:xfrm>
        </p:spPr>
        <p:txBody>
          <a:bodyPr/>
          <a:lstStyle/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r>
              <a:rPr lang="en-US" altLang="zh-TW" dirty="0"/>
              <a:t>Based on the mission graph, transform it into space</a:t>
            </a:r>
          </a:p>
          <a:p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184D745-87DB-4520-A112-DCC58AF4C43A}"/>
              </a:ext>
            </a:extLst>
          </p:cNvPr>
          <p:cNvGrpSpPr/>
          <p:nvPr/>
        </p:nvGrpSpPr>
        <p:grpSpPr>
          <a:xfrm>
            <a:off x="8266867" y="3492765"/>
            <a:ext cx="3000690" cy="2378574"/>
            <a:chOff x="5392688" y="636568"/>
            <a:chExt cx="6638891" cy="553881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13C9300-C326-4F91-85E8-AF6D949C5FC6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C1804D4-9882-43BF-B617-7E53F713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rcRect l="6686" t="2731" r="5411"/>
            <a:stretch/>
          </p:blipFill>
          <p:spPr>
            <a:xfrm>
              <a:off x="5392690" y="636568"/>
              <a:ext cx="6638889" cy="5538363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6BA6FAA-920C-4EE8-95F5-3274044F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13" y="1411085"/>
            <a:ext cx="2839998" cy="1354334"/>
          </a:xfrm>
          <a:prstGeom prst="roundRect">
            <a:avLst>
              <a:gd name="adj" fmla="val 3940"/>
            </a:avLst>
          </a:prstGeom>
        </p:spPr>
      </p:pic>
      <p:sp>
        <p:nvSpPr>
          <p:cNvPr id="27" name="Right Arrow 77"/>
          <p:cNvSpPr/>
          <p:nvPr/>
        </p:nvSpPr>
        <p:spPr>
          <a:xfrm rot="5400000">
            <a:off x="9334926" y="2812684"/>
            <a:ext cx="864570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5354191" y="1901752"/>
            <a:ext cx="5913366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dirty="0"/>
              <a:t>Rewrite 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123" name="Elbow Connector 94"/>
          <p:cNvCxnSpPr>
            <a:cxnSpLocks/>
            <a:stCxn id="185" idx="4"/>
            <a:endCxn id="192" idx="3"/>
          </p:cNvCxnSpPr>
          <p:nvPr/>
        </p:nvCxnSpPr>
        <p:spPr>
          <a:xfrm rot="16200000" flipH="1">
            <a:off x="7551249" y="1824918"/>
            <a:ext cx="422312" cy="2895085"/>
          </a:xfrm>
          <a:prstGeom prst="bentConnector3">
            <a:avLst>
              <a:gd name="adj1" fmla="val 190218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cxnSp>
        <p:nvCxnSpPr>
          <p:cNvPr id="136" name="Elbow Connector 94"/>
          <p:cNvCxnSpPr>
            <a:cxnSpLocks/>
            <a:stCxn id="188" idx="4"/>
            <a:endCxn id="193" idx="3"/>
          </p:cNvCxnSpPr>
          <p:nvPr/>
        </p:nvCxnSpPr>
        <p:spPr>
          <a:xfrm rot="16200000" flipH="1">
            <a:off x="8377791" y="1575771"/>
            <a:ext cx="399632" cy="3360212"/>
          </a:xfrm>
          <a:prstGeom prst="bentConnector3">
            <a:avLst>
              <a:gd name="adj1" fmla="val 243007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cxnSpLocks/>
            <a:stCxn id="182" idx="4"/>
            <a:endCxn id="191" idx="3"/>
          </p:cNvCxnSpPr>
          <p:nvPr/>
        </p:nvCxnSpPr>
        <p:spPr>
          <a:xfrm rot="16200000" flipH="1">
            <a:off x="6764964" y="2043390"/>
            <a:ext cx="390285" cy="2426116"/>
          </a:xfrm>
          <a:prstGeom prst="bentConnector3">
            <a:avLst>
              <a:gd name="adj1" fmla="val 1585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rules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802742AD-72FB-4E19-BBDB-FACCA1FA2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>
            <a:off x="1279198" y="1771702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E537E223-14A7-4AF0-A1E5-45DA0BDA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>
            <a:off x="3418502" y="1774099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300FD41D-D46C-460D-B979-68A092CCE7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>
            <a:off x="1255803" y="313553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908A0ABD-62F5-4CC6-9AE3-92F2631B76A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567" t="3506" r="201" b="-3506"/>
          <a:stretch/>
        </p:blipFill>
        <p:spPr>
          <a:xfrm>
            <a:off x="3420861" y="313057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C485D54-1439-42DD-9426-1E548D556666}"/>
              </a:ext>
            </a:extLst>
          </p:cNvPr>
          <p:cNvGrpSpPr/>
          <p:nvPr/>
        </p:nvGrpSpPr>
        <p:grpSpPr>
          <a:xfrm>
            <a:off x="625567" y="2121796"/>
            <a:ext cx="527697" cy="527697"/>
            <a:chOff x="5531745" y="1228267"/>
            <a:chExt cx="527697" cy="527697"/>
          </a:xfrm>
        </p:grpSpPr>
        <p:sp>
          <p:nvSpPr>
            <p:cNvPr id="159" name="橢圓 158">
              <a:extLst>
                <a:ext uri="{FF2B5EF4-FFF2-40B4-BE49-F238E27FC236}">
                  <a16:creationId xmlns:a16="http://schemas.microsoft.com/office/drawing/2014/main" id="{D7FEE26F-0262-4DD9-B6F2-734EEB0D3DA2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16B1FBE-A3B9-48E6-A592-7297A15D9B4B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10A73AB1-BE89-4974-9DD5-586E823F21F9}"/>
              </a:ext>
            </a:extLst>
          </p:cNvPr>
          <p:cNvGrpSpPr/>
          <p:nvPr/>
        </p:nvGrpSpPr>
        <p:grpSpPr>
          <a:xfrm>
            <a:off x="2858749" y="2128868"/>
            <a:ext cx="527697" cy="527697"/>
            <a:chOff x="5531745" y="1228267"/>
            <a:chExt cx="527697" cy="527697"/>
          </a:xfrm>
        </p:grpSpPr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E39CCB3B-AA8D-4C68-A6E0-7E2290F1CDF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21A63C4E-C441-48C6-A9BF-280FD5AC55C5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ACECD5FE-633C-4E44-92C8-E09B6E4D2F5A}"/>
              </a:ext>
            </a:extLst>
          </p:cNvPr>
          <p:cNvGrpSpPr/>
          <p:nvPr/>
        </p:nvGrpSpPr>
        <p:grpSpPr>
          <a:xfrm>
            <a:off x="627042" y="3526814"/>
            <a:ext cx="527697" cy="527697"/>
            <a:chOff x="5531745" y="1228267"/>
            <a:chExt cx="527697" cy="527697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0C5E8D03-65CF-414B-8303-9E8438CAC20F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676762A-ACA8-4E13-9277-A8D8DC06DC20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F980A84C-5B52-4E5D-8331-16C05BE9F30B}"/>
              </a:ext>
            </a:extLst>
          </p:cNvPr>
          <p:cNvGrpSpPr/>
          <p:nvPr/>
        </p:nvGrpSpPr>
        <p:grpSpPr>
          <a:xfrm>
            <a:off x="2858748" y="3526814"/>
            <a:ext cx="527697" cy="527697"/>
            <a:chOff x="5531745" y="1228267"/>
            <a:chExt cx="527697" cy="527697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F7BC463E-54B4-4BFE-85FB-5452ACDFF0BC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E7B26B6-4444-4B3F-AAAD-FCB103F86745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068250" y="217511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5" name="內容版面配置區 2">
            <a:extLst>
              <a:ext uri="{FF2B5EF4-FFF2-40B4-BE49-F238E27FC236}">
                <a16:creationId xmlns:a16="http://schemas.microsoft.com/office/drawing/2014/main" id="{8A24FB84-CD4A-4A7F-B629-382B14A2F108}"/>
              </a:ext>
            </a:extLst>
          </p:cNvPr>
          <p:cNvSpPr txBox="1">
            <a:spLocks/>
          </p:cNvSpPr>
          <p:nvPr/>
        </p:nvSpPr>
        <p:spPr>
          <a:xfrm>
            <a:off x="3308852" y="2183126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6" name="內容版面配置區 2">
            <a:extLst>
              <a:ext uri="{FF2B5EF4-FFF2-40B4-BE49-F238E27FC236}">
                <a16:creationId xmlns:a16="http://schemas.microsoft.com/office/drawing/2014/main" id="{9C1D1288-5B4F-4C97-8A94-541721155DD1}"/>
              </a:ext>
            </a:extLst>
          </p:cNvPr>
          <p:cNvSpPr txBox="1">
            <a:spLocks/>
          </p:cNvSpPr>
          <p:nvPr/>
        </p:nvSpPr>
        <p:spPr>
          <a:xfrm>
            <a:off x="1053403" y="357024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7" name="內容版面配置區 2">
            <a:extLst>
              <a:ext uri="{FF2B5EF4-FFF2-40B4-BE49-F238E27FC236}">
                <a16:creationId xmlns:a16="http://schemas.microsoft.com/office/drawing/2014/main" id="{52885801-6F04-452A-8B1D-E83799FDCD23}"/>
              </a:ext>
            </a:extLst>
          </p:cNvPr>
          <p:cNvSpPr txBox="1">
            <a:spLocks/>
          </p:cNvSpPr>
          <p:nvPr/>
        </p:nvSpPr>
        <p:spPr>
          <a:xfrm>
            <a:off x="3294525" y="3594283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001C53D-CC48-4404-8045-93D83B91D77C}"/>
              </a:ext>
            </a:extLst>
          </p:cNvPr>
          <p:cNvGrpSpPr/>
          <p:nvPr/>
        </p:nvGrpSpPr>
        <p:grpSpPr>
          <a:xfrm>
            <a:off x="5530698" y="2623370"/>
            <a:ext cx="1583149" cy="437936"/>
            <a:chOff x="5508876" y="1963087"/>
            <a:chExt cx="1995732" cy="552066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F0136405-ACEB-4AC1-8768-05301D232DFD}"/>
                </a:ext>
              </a:extLst>
            </p:cNvPr>
            <p:cNvGrpSpPr/>
            <p:nvPr/>
          </p:nvGrpSpPr>
          <p:grpSpPr>
            <a:xfrm>
              <a:off x="5508876" y="1969699"/>
              <a:ext cx="545460" cy="545454"/>
              <a:chOff x="5531745" y="1228267"/>
              <a:chExt cx="527701" cy="527697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0AC5A2F9-C3D1-4ED0-8213-69BBC7284B01}"/>
                  </a:ext>
                </a:extLst>
              </p:cNvPr>
              <p:cNvSpPr/>
              <p:nvPr/>
            </p:nvSpPr>
            <p:spPr>
              <a:xfrm>
                <a:off x="5531749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1DE21B3-AD5C-4166-BF92-486E3E31807C}"/>
                  </a:ext>
                </a:extLst>
              </p:cNvPr>
              <p:cNvSpPr/>
              <p:nvPr/>
            </p:nvSpPr>
            <p:spPr>
              <a:xfrm>
                <a:off x="5531745" y="1300694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en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6FF290CD-48AA-4954-B7FA-023909F801F9}"/>
                </a:ext>
              </a:extLst>
            </p:cNvPr>
            <p:cNvGrpSpPr/>
            <p:nvPr/>
          </p:nvGrpSpPr>
          <p:grpSpPr>
            <a:xfrm>
              <a:off x="6224674" y="1969698"/>
              <a:ext cx="545456" cy="545454"/>
              <a:chOff x="5531745" y="1228267"/>
              <a:chExt cx="527697" cy="527697"/>
            </a:xfrm>
          </p:grpSpPr>
          <p:sp>
            <p:nvSpPr>
              <p:cNvPr id="185" name="橢圓 184">
                <a:extLst>
                  <a:ext uri="{FF2B5EF4-FFF2-40B4-BE49-F238E27FC236}">
                    <a16:creationId xmlns:a16="http://schemas.microsoft.com/office/drawing/2014/main" id="{3D7616CA-015C-4B05-BE61-D2744940D46F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8CAE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9C05F1E7-7E9B-4E0B-8B25-95D8EF239BA4}"/>
                  </a:ext>
                </a:extLst>
              </p:cNvPr>
              <p:cNvSpPr/>
              <p:nvPr/>
            </p:nvSpPr>
            <p:spPr>
              <a:xfrm>
                <a:off x="5531745" y="1323207"/>
                <a:ext cx="527697" cy="3378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nm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7" name="群組 186">
              <a:extLst>
                <a:ext uri="{FF2B5EF4-FFF2-40B4-BE49-F238E27FC236}">
                  <a16:creationId xmlns:a16="http://schemas.microsoft.com/office/drawing/2014/main" id="{BB594A11-7456-4F9F-B1E2-3715DEDB785F}"/>
                </a:ext>
              </a:extLst>
            </p:cNvPr>
            <p:cNvGrpSpPr/>
            <p:nvPr/>
          </p:nvGrpSpPr>
          <p:grpSpPr>
            <a:xfrm>
              <a:off x="6959152" y="1963087"/>
              <a:ext cx="545456" cy="545454"/>
              <a:chOff x="5531745" y="1228267"/>
              <a:chExt cx="527697" cy="527697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E02D856E-82FE-4CD0-BED6-EF5224E3C07E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19F3D69-3F9C-426D-9621-874072E76138}"/>
                  </a:ext>
                </a:extLst>
              </p:cNvPr>
              <p:cNvSpPr/>
              <p:nvPr/>
            </p:nvSpPr>
            <p:spPr>
              <a:xfrm>
                <a:off x="5531745" y="1311521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go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F3A087A2-06AF-4485-84F0-B16F58A59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 rot="5400000">
            <a:off x="7559221" y="2223705"/>
            <a:ext cx="1227886" cy="12278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BAAEAD7C-B41E-4017-A8D4-60BF626B8C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 rot="5400000">
            <a:off x="8572610" y="2208941"/>
            <a:ext cx="1274676" cy="1274676"/>
          </a:xfrm>
          <a:prstGeom prst="rect">
            <a:avLst/>
          </a:prstGeom>
          <a:effectLst>
            <a:glow rad="63500">
              <a:srgbClr val="0066FF">
                <a:alpha val="40000"/>
              </a:srgbClr>
            </a:glow>
          </a:effectLst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DE9E6EFA-F19A-4328-95E2-7738D3D2EB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 rot="5400000">
            <a:off x="9643770" y="2227807"/>
            <a:ext cx="1227886" cy="1227886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“Instruction of Rewrite System II”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591EFCB-D70A-4BA2-80E4-1C3DF0C569D5}"/>
              </a:ext>
            </a:extLst>
          </p:cNvPr>
          <p:cNvGrpSpPr/>
          <p:nvPr/>
        </p:nvGrpSpPr>
        <p:grpSpPr>
          <a:xfrm>
            <a:off x="1986441" y="1503931"/>
            <a:ext cx="8208467" cy="4345326"/>
            <a:chOff x="822322" y="600691"/>
            <a:chExt cx="10572750" cy="559690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3F05F4C-63C5-47A0-B7B2-9E0F87A9564D}"/>
                </a:ext>
              </a:extLst>
            </p:cNvPr>
            <p:cNvGrpSpPr/>
            <p:nvPr/>
          </p:nvGrpSpPr>
          <p:grpSpPr>
            <a:xfrm>
              <a:off x="822322" y="600691"/>
              <a:ext cx="10572750" cy="5596909"/>
              <a:chOff x="822322" y="753091"/>
              <a:chExt cx="10572750" cy="5596909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02D2133B-5BCC-4F73-AD25-B2B2B13A3DF5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49" name="矩形: 圓角 48">
                  <a:extLst>
                    <a:ext uri="{FF2B5EF4-FFF2-40B4-BE49-F238E27FC236}">
                      <a16:creationId xmlns:a16="http://schemas.microsoft.com/office/drawing/2014/main" id="{78BC0F52-C53E-479C-B4A4-5FC0E7F541F9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rgbClr val="E7E6E6">
                    <a:lumMod val="2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pic>
              <p:nvPicPr>
                <p:cNvPr id="50" name="圖片 49">
                  <a:extLst>
                    <a:ext uri="{FF2B5EF4-FFF2-40B4-BE49-F238E27FC236}">
                      <a16:creationId xmlns:a16="http://schemas.microsoft.com/office/drawing/2014/main" id="{3556867E-FE7B-4345-8AB8-5696FEFA0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</p:grp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41F02C0B-2E55-4572-BA26-4815FEF1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59" y="753091"/>
                <a:ext cx="4373071" cy="823911"/>
              </a:xfrm>
              <a:prstGeom prst="roundRect">
                <a:avLst>
                  <a:gd name="adj" fmla="val 5898"/>
                </a:avLst>
              </a:prstGeom>
            </p:spPr>
          </p:pic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5B759C5-7A20-476E-9037-50C5ED51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C1F1D57-727D-46A8-9293-03A29418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CC6BAA19-E649-41FD-B287-24E08C23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BDD7540-F554-40E7-9B40-11868568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819096A-B750-46A6-A878-7F2DA333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6FFD062-3672-4D39-986B-623AEE3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9A60CD1-9C9C-43EE-9F1F-15B3C579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0B0444-DB1E-4F2E-84CC-CA1DEFF6DB1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284A3A5-1D7F-47F2-A13A-F66567F16622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09EE558-7719-4B16-B2BA-60C86F2C877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968DFB6C-633E-4962-8F7C-A6F68355123E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57A782-0401-4A97-9872-E43E56F10E5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8C90202-A50E-4147-8A67-238446FCE699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B711DA-B4D6-4969-AD55-F51B84A54BAE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3495675" y="1901752"/>
            <a:ext cx="7771882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dirty="0"/>
              <a:t>Rewrite 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2723454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rules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>
            <a:cxnSpLocks/>
          </p:cNvCxnSpPr>
          <p:nvPr/>
        </p:nvCxnSpPr>
        <p:spPr>
          <a:xfrm>
            <a:off x="375619" y="1575529"/>
            <a:ext cx="2900981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277125" y="270659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62BB3DD-4737-4B63-98E2-F0EB6DC593FB}"/>
              </a:ext>
            </a:extLst>
          </p:cNvPr>
          <p:cNvGrpSpPr/>
          <p:nvPr/>
        </p:nvGrpSpPr>
        <p:grpSpPr>
          <a:xfrm>
            <a:off x="3794564" y="2341252"/>
            <a:ext cx="3312435" cy="1274676"/>
            <a:chOff x="3794564" y="2341252"/>
            <a:chExt cx="3312435" cy="1274676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F3A087A2-06AF-4485-84F0-B16F58A59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BAAEAD7C-B41E-4017-A8D4-60BF626B8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DE9E6EFA-F19A-4328-95E2-7738D3D2E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631035" y="2637808"/>
            <a:ext cx="857414" cy="590550"/>
            <a:chOff x="9684136" y="2422234"/>
            <a:chExt cx="857414" cy="590550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68FB11CA-7663-4116-841A-BA4A172E22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072" y="2645470"/>
            <a:ext cx="568070" cy="574742"/>
          </a:xfrm>
          <a:prstGeom prst="rect">
            <a:avLst/>
          </a:prstGeom>
          <a:effectLst>
            <a:glow rad="38100">
              <a:sysClr val="windowText" lastClr="000000">
                <a:alpha val="50000"/>
              </a:sysClr>
            </a:glow>
          </a:effectLst>
        </p:spPr>
      </p:pic>
      <p:grpSp>
        <p:nvGrpSpPr>
          <p:cNvPr id="67" name="群組 66">
            <a:extLst>
              <a:ext uri="{FF2B5EF4-FFF2-40B4-BE49-F238E27FC236}">
                <a16:creationId xmlns:a16="http://schemas.microsoft.com/office/drawing/2014/main" id="{7793EB61-A5BD-4B61-ACE3-606305536D10}"/>
              </a:ext>
            </a:extLst>
          </p:cNvPr>
          <p:cNvGrpSpPr/>
          <p:nvPr/>
        </p:nvGrpSpPr>
        <p:grpSpPr>
          <a:xfrm>
            <a:off x="4101713" y="2195310"/>
            <a:ext cx="613588" cy="422613"/>
            <a:chOff x="9684136" y="2422234"/>
            <a:chExt cx="857414" cy="590550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55BD6602-BD12-4902-8383-353452EF86F8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TextBox 8">
              <a:extLst>
                <a:ext uri="{FF2B5EF4-FFF2-40B4-BE49-F238E27FC236}">
                  <a16:creationId xmlns:a16="http://schemas.microsoft.com/office/drawing/2014/main" id="{34761F3F-09C3-478A-9BF3-317838F12FE1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6EE2E599-3A6A-4833-894C-EFCDFA14FEC0}"/>
              </a:ext>
            </a:extLst>
          </p:cNvPr>
          <p:cNvGrpSpPr/>
          <p:nvPr/>
        </p:nvGrpSpPr>
        <p:grpSpPr>
          <a:xfrm>
            <a:off x="4101713" y="3290736"/>
            <a:ext cx="613588" cy="422613"/>
            <a:chOff x="9684136" y="2422234"/>
            <a:chExt cx="857414" cy="590550"/>
          </a:xfrm>
        </p:grpSpPr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393B21AD-20ED-41D2-8F5D-484CFC6550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19A83F99-87AC-42FC-AEFE-6D1574D5F17A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B22CF848-E854-4852-9C48-08432FFBCA77}"/>
              </a:ext>
            </a:extLst>
          </p:cNvPr>
          <p:cNvGrpSpPr/>
          <p:nvPr/>
        </p:nvGrpSpPr>
        <p:grpSpPr>
          <a:xfrm>
            <a:off x="7591439" y="2332621"/>
            <a:ext cx="3312435" cy="1274676"/>
            <a:chOff x="3794564" y="2341252"/>
            <a:chExt cx="3312435" cy="1274676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D7D3F1F6-4232-4901-B31E-C6039F628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9DFB1B4C-2EF0-411D-8171-846AA6E23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1DB92C96-3802-460C-94E9-801859D3D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EC211B15-9DA2-436F-8E54-881BFDE26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493" y="2050994"/>
            <a:ext cx="476443" cy="482039"/>
          </a:xfrm>
          <a:prstGeom prst="rect">
            <a:avLst/>
          </a:prstGeom>
          <a:effectLst/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788B3BDF-C9A5-41CB-BE9F-003D6A9CEEB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74018" y="3416817"/>
            <a:ext cx="476443" cy="4820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3864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510921"/>
              </p:ext>
            </p:extLst>
          </p:nvPr>
        </p:nvGraphicFramePr>
        <p:xfrm>
          <a:off x="819302" y="1409700"/>
          <a:ext cx="10543872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selection in </a:t>
                      </a:r>
                      <a:r>
                        <a:rPr lang="en-US" altLang="zh-TW" sz="1400" b="1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Algorithm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FindMatchs(root, rules)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Transfer </a:t>
                      </a:r>
                      <a:r>
                        <a:rPr lang="en-US" altLang="zh-TW" sz="1400" b="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into 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 Graph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found from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and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doesn’t be explored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RemoveConnections()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matched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 with </a:t>
                      </a:r>
                      <a:r>
                        <a:rPr lang="en-US" altLang="zh-TW" sz="1400" b="0" i="1" u="none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ReplaceNodes()     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AppendNodes()  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ReAddConnections()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RevokeIndexes()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root-&gt;children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RewriteSystem1(child, rules)</a:t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the Space 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87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103238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connection markers</a:t>
            </a:r>
            <a:r>
              <a:rPr lang="en-US" altLang="zh-TW" dirty="0"/>
              <a:t> from Volume Manager.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2908667"/>
            <a:ext cx="4627308" cy="211618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D3FE61B-D55F-4B95-9E71-598560A4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79" y="3022830"/>
            <a:ext cx="4352925" cy="18573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6516678" y="3458758"/>
            <a:ext cx="2093921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9BDA44-C725-4C08-8A62-5C488E91A591}"/>
              </a:ext>
            </a:extLst>
          </p:cNvPr>
          <p:cNvSpPr/>
          <p:nvPr/>
        </p:nvSpPr>
        <p:spPr>
          <a:xfrm>
            <a:off x="6516677" y="3845426"/>
            <a:ext cx="2566997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4. Volume Evolution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 Generate the game objects in volumes to express gameplay patterns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Volume Evolution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2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B74C9139-7FEE-4F79-865F-47E4DFA68587}"/>
              </a:ext>
            </a:extLst>
          </p:cNvPr>
          <p:cNvSpPr/>
          <p:nvPr/>
        </p:nvSpPr>
        <p:spPr>
          <a:xfrm>
            <a:off x="930877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075432A-A7FF-433B-B03A-94D535982733}"/>
              </a:ext>
            </a:extLst>
          </p:cNvPr>
          <p:cNvSpPr/>
          <p:nvPr/>
        </p:nvSpPr>
        <p:spPr>
          <a:xfrm>
            <a:off x="3539833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6998AE3C-4FA2-49DE-97A8-690918C918B9}"/>
              </a:ext>
            </a:extLst>
          </p:cNvPr>
          <p:cNvSpPr/>
          <p:nvPr/>
        </p:nvSpPr>
        <p:spPr>
          <a:xfrm>
            <a:off x="6148785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47D0DBE4-B995-496B-B39E-30CBF20D1C92}"/>
              </a:ext>
            </a:extLst>
          </p:cNvPr>
          <p:cNvSpPr/>
          <p:nvPr/>
        </p:nvSpPr>
        <p:spPr>
          <a:xfrm>
            <a:off x="8757740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AD1945A3-7306-4745-A2A5-03560EB7D945}"/>
              </a:ext>
            </a:extLst>
          </p:cNvPr>
          <p:cNvSpPr/>
          <p:nvPr/>
        </p:nvSpPr>
        <p:spPr>
          <a:xfrm>
            <a:off x="930876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3F49FF92-08C7-4A85-90A0-494A27084958}"/>
              </a:ext>
            </a:extLst>
          </p:cNvPr>
          <p:cNvSpPr/>
          <p:nvPr/>
        </p:nvSpPr>
        <p:spPr>
          <a:xfrm>
            <a:off x="3539827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899C4163-C13E-498D-91C8-4498F7CA61AA}"/>
              </a:ext>
            </a:extLst>
          </p:cNvPr>
          <p:cNvSpPr/>
          <p:nvPr/>
        </p:nvSpPr>
        <p:spPr>
          <a:xfrm>
            <a:off x="6137691" y="3789342"/>
            <a:ext cx="5101438" cy="2190226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23FE7C4A-721C-477F-A566-1EF4CA622703}"/>
              </a:ext>
            </a:extLst>
          </p:cNvPr>
          <p:cNvSpPr/>
          <p:nvPr/>
        </p:nvSpPr>
        <p:spPr>
          <a:xfrm>
            <a:off x="930875" y="30485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18678D9-9349-4A4B-BE38-79A868A574AA}"/>
              </a:ext>
            </a:extLst>
          </p:cNvPr>
          <p:cNvSpPr/>
          <p:nvPr/>
        </p:nvSpPr>
        <p:spPr>
          <a:xfrm>
            <a:off x="927087" y="5515782"/>
            <a:ext cx="2485179" cy="470057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3" name="TextBox 8">
            <a:extLst>
              <a:ext uri="{FF2B5EF4-FFF2-40B4-BE49-F238E27FC236}">
                <a16:creationId xmlns:a16="http://schemas.microsoft.com/office/drawing/2014/main" id="{F953556D-B248-418E-8FD2-E56D438A25E6}"/>
              </a:ext>
            </a:extLst>
          </p:cNvPr>
          <p:cNvSpPr txBox="1"/>
          <p:nvPr/>
        </p:nvSpPr>
        <p:spPr>
          <a:xfrm>
            <a:off x="927090" y="311094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7E6E6"/>
                </a:solidFill>
                <a:ea typeface="微軟正黑體" panose="020B0604030504040204" pitchFamily="34" charset="-120"/>
              </a:rPr>
              <a:t>Initial population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7" name="TextBox 8">
            <a:extLst>
              <a:ext uri="{FF2B5EF4-FFF2-40B4-BE49-F238E27FC236}">
                <a16:creationId xmlns:a16="http://schemas.microsoft.com/office/drawing/2014/main" id="{6AD824FA-83D1-4F22-A740-9A3C5FA8C9B6}"/>
              </a:ext>
            </a:extLst>
          </p:cNvPr>
          <p:cNvSpPr txBox="1"/>
          <p:nvPr/>
        </p:nvSpPr>
        <p:spPr>
          <a:xfrm>
            <a:off x="927087" y="5572465"/>
            <a:ext cx="2485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Generation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CA90B5E8-90CE-4F40-85CB-52E435366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400" y="3893405"/>
            <a:ext cx="3246361" cy="1515880"/>
          </a:xfrm>
          <a:prstGeom prst="roundRect">
            <a:avLst>
              <a:gd name="adj" fmla="val 2491"/>
            </a:avLst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BB789180-84FF-445C-B48B-D119BFF3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453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07C840C2-B6DB-4025-B355-C9993B37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866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BC49CB52-B530-4213-AFF4-7A32C03D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563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FF007E6-D8CA-4AA6-801C-1101E16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2310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186F8308-FA09-4816-8501-DD5B021F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649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57B9819-11AE-4120-8674-3121C47BB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062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B8FEB64E-64CD-49E6-B02E-B9BA135D4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9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494A1E66-F104-4EE1-AD38-15E63AFB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506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9" name="TextBox 8">
            <a:extLst>
              <a:ext uri="{FF2B5EF4-FFF2-40B4-BE49-F238E27FC236}">
                <a16:creationId xmlns:a16="http://schemas.microsoft.com/office/drawing/2014/main" id="{F503661D-9E71-4D33-8053-1BD76ED16046}"/>
              </a:ext>
            </a:extLst>
          </p:cNvPr>
          <p:cNvSpPr txBox="1"/>
          <p:nvPr/>
        </p:nvSpPr>
        <p:spPr>
          <a:xfrm>
            <a:off x="3442355" y="182410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+2.0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ECCC45A-B49B-4783-9C61-C40E2A98C7AB}"/>
              </a:ext>
            </a:extLst>
          </p:cNvPr>
          <p:cNvSpPr txBox="1"/>
          <p:nvPr/>
        </p:nvSpPr>
        <p:spPr>
          <a:xfrm>
            <a:off x="5144181" y="1824459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-0.8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4D0CD318-6210-4245-BE3A-B46DAAC4468A}"/>
              </a:ext>
            </a:extLst>
          </p:cNvPr>
          <p:cNvSpPr txBox="1"/>
          <p:nvPr/>
        </p:nvSpPr>
        <p:spPr>
          <a:xfrm>
            <a:off x="5144181" y="263035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+1.5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TextBox 8">
            <a:extLst>
              <a:ext uri="{FF2B5EF4-FFF2-40B4-BE49-F238E27FC236}">
                <a16:creationId xmlns:a16="http://schemas.microsoft.com/office/drawing/2014/main" id="{AC2128BD-5929-413E-82EF-778074CF36A7}"/>
              </a:ext>
            </a:extLst>
          </p:cNvPr>
          <p:cNvSpPr txBox="1"/>
          <p:nvPr/>
        </p:nvSpPr>
        <p:spPr>
          <a:xfrm>
            <a:off x="3442176" y="2621884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+0.2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" name="圖片 142">
            <a:extLst>
              <a:ext uri="{FF2B5EF4-FFF2-40B4-BE49-F238E27FC236}">
                <a16:creationId xmlns:a16="http://schemas.microsoft.com/office/drawing/2014/main" id="{8F56D4B4-56DA-4B70-ADBE-DE9FA53E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E43E50B9-3651-460A-AA52-A1BB1358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8756E9DB-0986-4BEB-A8E9-37F8DD94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1105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FC78800D-8A8F-4F57-B1D6-90C1E654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20A96440-198F-4BB7-A83D-0BE5C8683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148" name="圖片 147">
            <a:extLst>
              <a:ext uri="{FF2B5EF4-FFF2-40B4-BE49-F238E27FC236}">
                <a16:creationId xmlns:a16="http://schemas.microsoft.com/office/drawing/2014/main" id="{5016FF46-EAEB-47A4-B08B-9E449F8324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09634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149" name="TextBox 8">
            <a:extLst>
              <a:ext uri="{FF2B5EF4-FFF2-40B4-BE49-F238E27FC236}">
                <a16:creationId xmlns:a16="http://schemas.microsoft.com/office/drawing/2014/main" id="{FB34A4F5-6E7F-4C2A-9ABD-4C0FFD35D4AF}"/>
              </a:ext>
            </a:extLst>
          </p:cNvPr>
          <p:cNvSpPr txBox="1"/>
          <p:nvPr/>
        </p:nvSpPr>
        <p:spPr>
          <a:xfrm>
            <a:off x="6296178" y="1462737"/>
            <a:ext cx="21866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150" name="TextBox 8">
            <a:extLst>
              <a:ext uri="{FF2B5EF4-FFF2-40B4-BE49-F238E27FC236}">
                <a16:creationId xmlns:a16="http://schemas.microsoft.com/office/drawing/2014/main" id="{559F1AD3-EB1B-4ABF-9861-54212865E7CF}"/>
              </a:ext>
            </a:extLst>
          </p:cNvPr>
          <p:cNvSpPr txBox="1"/>
          <p:nvPr/>
        </p:nvSpPr>
        <p:spPr>
          <a:xfrm>
            <a:off x="6310215" y="2518189"/>
            <a:ext cx="21866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springs</a:t>
            </a:r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14346A8E-56EC-4071-903E-CA5A713D0618}"/>
              </a:ext>
            </a:extLst>
          </p:cNvPr>
          <p:cNvGrpSpPr/>
          <p:nvPr/>
        </p:nvGrpSpPr>
        <p:grpSpPr>
          <a:xfrm>
            <a:off x="1450502" y="3872726"/>
            <a:ext cx="1502557" cy="388187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5" name="圖片 214">
              <a:extLst>
                <a:ext uri="{FF2B5EF4-FFF2-40B4-BE49-F238E27FC236}">
                  <a16:creationId xmlns:a16="http://schemas.microsoft.com/office/drawing/2014/main" id="{8135BE15-5D02-464D-AA91-107C43B44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216" name="圖片 215">
              <a:extLst>
                <a:ext uri="{FF2B5EF4-FFF2-40B4-BE49-F238E27FC236}">
                  <a16:creationId xmlns:a16="http://schemas.microsoft.com/office/drawing/2014/main" id="{5E695B84-1537-4652-9174-208C80A17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D861B4C5-BDEA-4ADB-B1F5-9AFCA321B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218" name="圖片 217">
              <a:extLst>
                <a:ext uri="{FF2B5EF4-FFF2-40B4-BE49-F238E27FC236}">
                  <a16:creationId xmlns:a16="http://schemas.microsoft.com/office/drawing/2014/main" id="{E8A12877-1FFD-4741-B7EB-C410E634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967CE283-765D-4956-A522-39430D4DE2D5}"/>
              </a:ext>
            </a:extLst>
          </p:cNvPr>
          <p:cNvGrpSpPr/>
          <p:nvPr/>
        </p:nvGrpSpPr>
        <p:grpSpPr>
          <a:xfrm>
            <a:off x="1770695" y="4444224"/>
            <a:ext cx="801750" cy="853931"/>
            <a:chOff x="1240275" y="4373333"/>
            <a:chExt cx="901180" cy="959832"/>
          </a:xfrm>
        </p:grpSpPr>
        <p:pic>
          <p:nvPicPr>
            <p:cNvPr id="213" name="圖片 212">
              <a:extLst>
                <a:ext uri="{FF2B5EF4-FFF2-40B4-BE49-F238E27FC236}">
                  <a16:creationId xmlns:a16="http://schemas.microsoft.com/office/drawing/2014/main" id="{D4FB73AF-2B55-4723-AAA4-C23A694DC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4" name="圖片 213">
              <a:extLst>
                <a:ext uri="{FF2B5EF4-FFF2-40B4-BE49-F238E27FC236}">
                  <a16:creationId xmlns:a16="http://schemas.microsoft.com/office/drawing/2014/main" id="{1BF3B0C4-8DF7-4609-B42D-7E8BA715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D79D392E-D9C6-461A-8D5C-3CF19054DDD2}"/>
              </a:ext>
            </a:extLst>
          </p:cNvPr>
          <p:cNvGrpSpPr/>
          <p:nvPr/>
        </p:nvGrpSpPr>
        <p:grpSpPr>
          <a:xfrm>
            <a:off x="942282" y="4444225"/>
            <a:ext cx="801750" cy="855346"/>
            <a:chOff x="309125" y="4373334"/>
            <a:chExt cx="901180" cy="961423"/>
          </a:xfrm>
        </p:grpSpPr>
        <p:pic>
          <p:nvPicPr>
            <p:cNvPr id="211" name="圖片 210">
              <a:extLst>
                <a:ext uri="{FF2B5EF4-FFF2-40B4-BE49-F238E27FC236}">
                  <a16:creationId xmlns:a16="http://schemas.microsoft.com/office/drawing/2014/main" id="{E6BC5648-213A-4FAA-B728-7AA40624D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F5531424-F9BF-41DD-A483-B1ED5A5C1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00381676-553C-4B9C-B413-2D93F10DB3B6}"/>
              </a:ext>
            </a:extLst>
          </p:cNvPr>
          <p:cNvGrpSpPr/>
          <p:nvPr/>
        </p:nvGrpSpPr>
        <p:grpSpPr>
          <a:xfrm>
            <a:off x="10780045" y="1383045"/>
            <a:ext cx="383753" cy="409406"/>
            <a:chOff x="774700" y="4391824"/>
            <a:chExt cx="901180" cy="961423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D58232B1-4869-413D-8969-5234B2E9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3371A11B-4E87-4C50-9D5A-3490D20B9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55" name="TextBox 8">
            <a:extLst>
              <a:ext uri="{FF2B5EF4-FFF2-40B4-BE49-F238E27FC236}">
                <a16:creationId xmlns:a16="http://schemas.microsoft.com/office/drawing/2014/main" id="{16156D1E-E997-41F3-9925-EF81A432602F}"/>
              </a:ext>
            </a:extLst>
          </p:cNvPr>
          <p:cNvSpPr txBox="1"/>
          <p:nvPr/>
        </p:nvSpPr>
        <p:spPr>
          <a:xfrm>
            <a:off x="2191866" y="3879037"/>
            <a:ext cx="1220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3B9E098E-22FB-47B2-B6BD-836CC7E4C6C7}"/>
              </a:ext>
            </a:extLst>
          </p:cNvPr>
          <p:cNvGrpSpPr/>
          <p:nvPr/>
        </p:nvGrpSpPr>
        <p:grpSpPr>
          <a:xfrm>
            <a:off x="9132876" y="1289561"/>
            <a:ext cx="1728706" cy="1840145"/>
            <a:chOff x="9515482" y="827442"/>
            <a:chExt cx="1943093" cy="2068352"/>
          </a:xfrm>
        </p:grpSpPr>
        <p:pic>
          <p:nvPicPr>
            <p:cNvPr id="206" name="圖片 205">
              <a:extLst>
                <a:ext uri="{FF2B5EF4-FFF2-40B4-BE49-F238E27FC236}">
                  <a16:creationId xmlns:a16="http://schemas.microsoft.com/office/drawing/2014/main" id="{07CE701B-8024-4C9D-AE01-47CE769FE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圖片 206">
              <a:extLst>
                <a:ext uri="{FF2B5EF4-FFF2-40B4-BE49-F238E27FC236}">
                  <a16:creationId xmlns:a16="http://schemas.microsoft.com/office/drawing/2014/main" id="{8D0BC6B7-153A-4D77-A469-FAC334175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38797227-F386-408E-A1F7-0139FEB0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57" name="TextBox 8">
            <a:extLst>
              <a:ext uri="{FF2B5EF4-FFF2-40B4-BE49-F238E27FC236}">
                <a16:creationId xmlns:a16="http://schemas.microsoft.com/office/drawing/2014/main" id="{82A5FCAF-2FA9-45F6-8467-8CF608468D48}"/>
              </a:ext>
            </a:extLst>
          </p:cNvPr>
          <p:cNvSpPr txBox="1"/>
          <p:nvPr/>
        </p:nvSpPr>
        <p:spPr>
          <a:xfrm>
            <a:off x="8973425" y="2500166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58" name="TextBox 8">
            <a:extLst>
              <a:ext uri="{FF2B5EF4-FFF2-40B4-BE49-F238E27FC236}">
                <a16:creationId xmlns:a16="http://schemas.microsoft.com/office/drawing/2014/main" id="{4C247EDD-1DC4-4EF1-82B4-2F68D1A8317C}"/>
              </a:ext>
            </a:extLst>
          </p:cNvPr>
          <p:cNvSpPr txBox="1"/>
          <p:nvPr/>
        </p:nvSpPr>
        <p:spPr>
          <a:xfrm>
            <a:off x="10111182" y="1387614"/>
            <a:ext cx="10965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56057B78-3615-4C8C-BABF-189F49F5714D}"/>
              </a:ext>
            </a:extLst>
          </p:cNvPr>
          <p:cNvGrpSpPr/>
          <p:nvPr/>
        </p:nvGrpSpPr>
        <p:grpSpPr>
          <a:xfrm>
            <a:off x="2576682" y="4462249"/>
            <a:ext cx="799733" cy="851287"/>
            <a:chOff x="9515482" y="827442"/>
            <a:chExt cx="1943093" cy="2068352"/>
          </a:xfrm>
        </p:grpSpPr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5111451A-2A4C-474C-8A64-EEA218DA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圖片 203">
              <a:extLst>
                <a:ext uri="{FF2B5EF4-FFF2-40B4-BE49-F238E27FC236}">
                  <a16:creationId xmlns:a16="http://schemas.microsoft.com/office/drawing/2014/main" id="{5F21CB92-03CA-4F83-8C9C-EEABEC214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5" name="圖片 204">
              <a:extLst>
                <a:ext uri="{FF2B5EF4-FFF2-40B4-BE49-F238E27FC236}">
                  <a16:creationId xmlns:a16="http://schemas.microsoft.com/office/drawing/2014/main" id="{BD032D89-991F-4973-9B19-68DE6609A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60" name="TextBox 8">
            <a:extLst>
              <a:ext uri="{FF2B5EF4-FFF2-40B4-BE49-F238E27FC236}">
                <a16:creationId xmlns:a16="http://schemas.microsoft.com/office/drawing/2014/main" id="{813FD5B2-D977-4B14-BF99-8EDE95DD6B61}"/>
              </a:ext>
            </a:extLst>
          </p:cNvPr>
          <p:cNvSpPr txBox="1"/>
          <p:nvPr/>
        </p:nvSpPr>
        <p:spPr>
          <a:xfrm>
            <a:off x="1150286" y="4949369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D1DF84DB-9AC0-40AB-8EA4-BD9E2C5CB71E}"/>
              </a:ext>
            </a:extLst>
          </p:cNvPr>
          <p:cNvGrpSpPr/>
          <p:nvPr/>
        </p:nvGrpSpPr>
        <p:grpSpPr>
          <a:xfrm>
            <a:off x="3886356" y="3765831"/>
            <a:ext cx="1767595" cy="1882059"/>
            <a:chOff x="3618311" y="3610809"/>
            <a:chExt cx="1986804" cy="2115464"/>
          </a:xfrm>
        </p:grpSpPr>
        <p:pic>
          <p:nvPicPr>
            <p:cNvPr id="199" name="圖片 198">
              <a:extLst>
                <a:ext uri="{FF2B5EF4-FFF2-40B4-BE49-F238E27FC236}">
                  <a16:creationId xmlns:a16="http://schemas.microsoft.com/office/drawing/2014/main" id="{DB3C69E5-7BA3-41AB-9982-DFA6907C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0" name="圖片 199">
              <a:extLst>
                <a:ext uri="{FF2B5EF4-FFF2-40B4-BE49-F238E27FC236}">
                  <a16:creationId xmlns:a16="http://schemas.microsoft.com/office/drawing/2014/main" id="{DF43DD99-CCBD-45E0-A21D-818074863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1" name="圖片 200">
              <a:extLst>
                <a:ext uri="{FF2B5EF4-FFF2-40B4-BE49-F238E27FC236}">
                  <a16:creationId xmlns:a16="http://schemas.microsoft.com/office/drawing/2014/main" id="{E614DC83-76BA-4239-8AE2-57709E388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6C7B11BE-F053-4797-BAE6-471E926D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2" name="圖片 161">
            <a:extLst>
              <a:ext uri="{FF2B5EF4-FFF2-40B4-BE49-F238E27FC236}">
                <a16:creationId xmlns:a16="http://schemas.microsoft.com/office/drawing/2014/main" id="{639CB0DF-F22F-4117-B2F4-719DD436F57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8480">
            <a:off x="4182922" y="3898900"/>
            <a:ext cx="524776" cy="279073"/>
          </a:xfrm>
          <a:prstGeom prst="rect">
            <a:avLst/>
          </a:prstGeom>
        </p:spPr>
      </p:pic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6DB384FE-C6FA-404D-BE0B-8F273F9CB2D6}"/>
              </a:ext>
            </a:extLst>
          </p:cNvPr>
          <p:cNvGrpSpPr/>
          <p:nvPr/>
        </p:nvGrpSpPr>
        <p:grpSpPr>
          <a:xfrm>
            <a:off x="968600" y="1366657"/>
            <a:ext cx="359698" cy="355965"/>
            <a:chOff x="348233" y="914099"/>
            <a:chExt cx="404306" cy="400110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A3CEB77C-F5A4-460D-94F4-015F1140E5C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8" name="TextBox 8">
              <a:extLst>
                <a:ext uri="{FF2B5EF4-FFF2-40B4-BE49-F238E27FC236}">
                  <a16:creationId xmlns:a16="http://schemas.microsoft.com/office/drawing/2014/main" id="{798E600C-8765-4E0D-8EB2-0C95AF7DBF66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A4F22B17-DBE0-434A-927A-C7880E88F172}"/>
              </a:ext>
            </a:extLst>
          </p:cNvPr>
          <p:cNvGrpSpPr/>
          <p:nvPr/>
        </p:nvGrpSpPr>
        <p:grpSpPr>
          <a:xfrm>
            <a:off x="3575062" y="1367070"/>
            <a:ext cx="359698" cy="355965"/>
            <a:chOff x="348233" y="914099"/>
            <a:chExt cx="404306" cy="400110"/>
          </a:xfrm>
        </p:grpSpPr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3811060B-7B06-45EB-8415-962063BFA62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6" name="TextBox 8">
              <a:extLst>
                <a:ext uri="{FF2B5EF4-FFF2-40B4-BE49-F238E27FC236}">
                  <a16:creationId xmlns:a16="http://schemas.microsoft.com/office/drawing/2014/main" id="{1ECCC6B6-F859-44A3-B100-F929382C529A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6778214E-09C3-485B-8346-5F5E7C3CFD00}"/>
              </a:ext>
            </a:extLst>
          </p:cNvPr>
          <p:cNvGrpSpPr/>
          <p:nvPr/>
        </p:nvGrpSpPr>
        <p:grpSpPr>
          <a:xfrm>
            <a:off x="6186008" y="1363520"/>
            <a:ext cx="359698" cy="355965"/>
            <a:chOff x="348233" y="914099"/>
            <a:chExt cx="404306" cy="400110"/>
          </a:xfrm>
        </p:grpSpPr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3D155458-3C26-4A95-8EF9-9F367EC82A6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E875E910-E950-4E23-BD47-608F45403C48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CAD7B1B0-2386-4495-9F94-18AE4D967DC2}"/>
              </a:ext>
            </a:extLst>
          </p:cNvPr>
          <p:cNvGrpSpPr/>
          <p:nvPr/>
        </p:nvGrpSpPr>
        <p:grpSpPr>
          <a:xfrm>
            <a:off x="8785834" y="1363520"/>
            <a:ext cx="359698" cy="355965"/>
            <a:chOff x="339703" y="912576"/>
            <a:chExt cx="404306" cy="400110"/>
          </a:xfrm>
        </p:grpSpPr>
        <p:sp>
          <p:nvSpPr>
            <p:cNvPr id="191" name="橢圓 190">
              <a:extLst>
                <a:ext uri="{FF2B5EF4-FFF2-40B4-BE49-F238E27FC236}">
                  <a16:creationId xmlns:a16="http://schemas.microsoft.com/office/drawing/2014/main" id="{9166F574-6B81-44E0-B723-54AAB10A4981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2" name="TextBox 8">
              <a:extLst>
                <a:ext uri="{FF2B5EF4-FFF2-40B4-BE49-F238E27FC236}">
                  <a16:creationId xmlns:a16="http://schemas.microsoft.com/office/drawing/2014/main" id="{FE1C888D-9DCD-46B6-98F4-5AFE4967E285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6EC9194D-A622-468C-94A9-CBEE2A2FC351}"/>
              </a:ext>
            </a:extLst>
          </p:cNvPr>
          <p:cNvGrpSpPr/>
          <p:nvPr/>
        </p:nvGrpSpPr>
        <p:grpSpPr>
          <a:xfrm>
            <a:off x="962024" y="3821249"/>
            <a:ext cx="359698" cy="355965"/>
            <a:chOff x="348233" y="914099"/>
            <a:chExt cx="404306" cy="400110"/>
          </a:xfrm>
        </p:grpSpPr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950E255A-D845-499A-8CD5-6EC34285561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0" name="TextBox 8">
              <a:extLst>
                <a:ext uri="{FF2B5EF4-FFF2-40B4-BE49-F238E27FC236}">
                  <a16:creationId xmlns:a16="http://schemas.microsoft.com/office/drawing/2014/main" id="{D065556F-EB87-48DD-8BA9-6A86467FFAB7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5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DFEBEEB4-1EF3-4726-AB39-4F29E9C089E9}"/>
              </a:ext>
            </a:extLst>
          </p:cNvPr>
          <p:cNvGrpSpPr/>
          <p:nvPr/>
        </p:nvGrpSpPr>
        <p:grpSpPr>
          <a:xfrm>
            <a:off x="3568486" y="3859678"/>
            <a:ext cx="359698" cy="355965"/>
            <a:chOff x="337667" y="918811"/>
            <a:chExt cx="404306" cy="400110"/>
          </a:xfrm>
        </p:grpSpPr>
        <p:sp>
          <p:nvSpPr>
            <p:cNvPr id="187" name="橢圓 186">
              <a:extLst>
                <a:ext uri="{FF2B5EF4-FFF2-40B4-BE49-F238E27FC236}">
                  <a16:creationId xmlns:a16="http://schemas.microsoft.com/office/drawing/2014/main" id="{2084EFEC-1097-41E2-85F3-34E97AA6A3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8" name="TextBox 8">
              <a:extLst>
                <a:ext uri="{FF2B5EF4-FFF2-40B4-BE49-F238E27FC236}">
                  <a16:creationId xmlns:a16="http://schemas.microsoft.com/office/drawing/2014/main" id="{E09F9237-5AD5-4379-B6E9-D0D4C2500DF0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2865C195-BC59-404B-8335-99E06C1A5027}"/>
              </a:ext>
            </a:extLst>
          </p:cNvPr>
          <p:cNvGrpSpPr/>
          <p:nvPr/>
        </p:nvGrpSpPr>
        <p:grpSpPr>
          <a:xfrm>
            <a:off x="6188082" y="3835124"/>
            <a:ext cx="359698" cy="355965"/>
            <a:chOff x="348233" y="914099"/>
            <a:chExt cx="404306" cy="400110"/>
          </a:xfrm>
        </p:grpSpPr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EC13A807-4ADC-44E8-B82F-EB098A91112D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6" name="TextBox 8">
              <a:extLst>
                <a:ext uri="{FF2B5EF4-FFF2-40B4-BE49-F238E27FC236}">
                  <a16:creationId xmlns:a16="http://schemas.microsoft.com/office/drawing/2014/main" id="{556BBA95-738C-452A-9E12-3645937DB339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1B344F29-FED7-43EA-ABB5-AE94A0356B5F}"/>
              </a:ext>
            </a:extLst>
          </p:cNvPr>
          <p:cNvGrpSpPr/>
          <p:nvPr/>
        </p:nvGrpSpPr>
        <p:grpSpPr>
          <a:xfrm>
            <a:off x="6356640" y="4152363"/>
            <a:ext cx="1098694" cy="1169842"/>
            <a:chOff x="3618311" y="3610809"/>
            <a:chExt cx="1986804" cy="2115464"/>
          </a:xfrm>
        </p:grpSpPr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04A81E22-84AB-428F-BE2D-7B4F062D9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E7A4783A-0C8F-4E30-95B4-8697625AE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83" name="圖片 182">
              <a:extLst>
                <a:ext uri="{FF2B5EF4-FFF2-40B4-BE49-F238E27FC236}">
                  <a16:creationId xmlns:a16="http://schemas.microsoft.com/office/drawing/2014/main" id="{1BB76D62-075E-4C64-AD53-DDD8C38A4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84" name="圖片 183">
              <a:extLst>
                <a:ext uri="{FF2B5EF4-FFF2-40B4-BE49-F238E27FC236}">
                  <a16:creationId xmlns:a16="http://schemas.microsoft.com/office/drawing/2014/main" id="{2F31BD24-329A-434A-85F4-B488713C3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F0422DCA-8172-495B-A3F0-91C7B47B1229}"/>
              </a:ext>
            </a:extLst>
          </p:cNvPr>
          <p:cNvSpPr/>
          <p:nvPr/>
        </p:nvSpPr>
        <p:spPr>
          <a:xfrm>
            <a:off x="7418122" y="4487688"/>
            <a:ext cx="399605" cy="4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=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7E3957DB-3AE8-4A6F-9E28-AB369892C80E}"/>
              </a:ext>
            </a:extLst>
          </p:cNvPr>
          <p:cNvSpPr/>
          <p:nvPr/>
        </p:nvSpPr>
        <p:spPr>
          <a:xfrm>
            <a:off x="3871625" y="4522511"/>
            <a:ext cx="1810765" cy="897498"/>
          </a:xfrm>
          <a:prstGeom prst="roundRect">
            <a:avLst>
              <a:gd name="adj" fmla="val 4755"/>
            </a:avLst>
          </a:prstGeom>
          <a:solidFill>
            <a:srgbClr val="E7E6E6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4" name="TextBox 8">
            <a:extLst>
              <a:ext uri="{FF2B5EF4-FFF2-40B4-BE49-F238E27FC236}">
                <a16:creationId xmlns:a16="http://schemas.microsoft.com/office/drawing/2014/main" id="{7AD452BD-B938-43AD-8810-BF144D05E222}"/>
              </a:ext>
            </a:extLst>
          </p:cNvPr>
          <p:cNvSpPr txBox="1"/>
          <p:nvPr/>
        </p:nvSpPr>
        <p:spPr>
          <a:xfrm>
            <a:off x="3883794" y="4544160"/>
            <a:ext cx="1720351" cy="848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fitness &gt; threshold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 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988932E-A7F3-4397-9E9A-2620F2878506}"/>
              </a:ext>
            </a:extLst>
          </p:cNvPr>
          <p:cNvSpPr/>
          <p:nvPr/>
        </p:nvSpPr>
        <p:spPr>
          <a:xfrm>
            <a:off x="3537936" y="3050029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B00282B1-D310-4E19-845C-CF7A245320C7}"/>
              </a:ext>
            </a:extLst>
          </p:cNvPr>
          <p:cNvSpPr/>
          <p:nvPr/>
        </p:nvSpPr>
        <p:spPr>
          <a:xfrm>
            <a:off x="6145810" y="3052133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1B09302-8F94-4982-883D-3C2E45FE7047}"/>
              </a:ext>
            </a:extLst>
          </p:cNvPr>
          <p:cNvSpPr/>
          <p:nvPr/>
        </p:nvSpPr>
        <p:spPr>
          <a:xfrm>
            <a:off x="3537935" y="550803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7864AB0-7A00-4A16-A5E7-254010A51EB2}"/>
              </a:ext>
            </a:extLst>
          </p:cNvPr>
          <p:cNvSpPr/>
          <p:nvPr/>
        </p:nvSpPr>
        <p:spPr>
          <a:xfrm>
            <a:off x="6135443" y="5514490"/>
            <a:ext cx="5103686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16871A2E-CE8A-4CF6-85E3-89A8A782A394}"/>
              </a:ext>
            </a:extLst>
          </p:cNvPr>
          <p:cNvSpPr/>
          <p:nvPr/>
        </p:nvSpPr>
        <p:spPr>
          <a:xfrm>
            <a:off x="8756650" y="30479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78C4AB44-9CC8-4764-8639-42F5C6542F3E}"/>
              </a:ext>
            </a:extLst>
          </p:cNvPr>
          <p:cNvGrpSpPr/>
          <p:nvPr/>
        </p:nvGrpSpPr>
        <p:grpSpPr>
          <a:xfrm>
            <a:off x="4970004" y="4750814"/>
            <a:ext cx="205260" cy="273819"/>
            <a:chOff x="348233" y="844480"/>
            <a:chExt cx="404306" cy="539348"/>
          </a:xfrm>
        </p:grpSpPr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0BE06543-39FA-4363-BAD6-6B06D38419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0" name="TextBox 8">
              <a:extLst>
                <a:ext uri="{FF2B5EF4-FFF2-40B4-BE49-F238E27FC236}">
                  <a16:creationId xmlns:a16="http://schemas.microsoft.com/office/drawing/2014/main" id="{18CA07D2-8D58-4FEE-AB0D-185CFDA096EF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E94C9441-FB80-4A26-9D93-2EB10F76F630}"/>
              </a:ext>
            </a:extLst>
          </p:cNvPr>
          <p:cNvGrpSpPr/>
          <p:nvPr/>
        </p:nvGrpSpPr>
        <p:grpSpPr>
          <a:xfrm>
            <a:off x="4969228" y="5123553"/>
            <a:ext cx="205260" cy="273819"/>
            <a:chOff x="348233" y="844480"/>
            <a:chExt cx="404306" cy="539348"/>
          </a:xfrm>
        </p:grpSpPr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84B58F79-03C1-4B94-BAD4-EEA7BED4376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8" name="TextBox 8">
              <a:extLst>
                <a:ext uri="{FF2B5EF4-FFF2-40B4-BE49-F238E27FC236}">
                  <a16:creationId xmlns:a16="http://schemas.microsoft.com/office/drawing/2014/main" id="{F829847B-790E-4BA4-976D-505693F0429D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4" name="TextBox 8">
            <a:extLst>
              <a:ext uri="{FF2B5EF4-FFF2-40B4-BE49-F238E27FC236}">
                <a16:creationId xmlns:a16="http://schemas.microsoft.com/office/drawing/2014/main" id="{8D0875F8-691D-4FD9-AC36-9B4AEE6D21FF}"/>
              </a:ext>
            </a:extLst>
          </p:cNvPr>
          <p:cNvSpPr txBox="1"/>
          <p:nvPr/>
        </p:nvSpPr>
        <p:spPr>
          <a:xfrm>
            <a:off x="3536041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Calculate fitness scores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B3D3D10F-0FFE-421E-ADD0-1448A54C9148}"/>
              </a:ext>
            </a:extLst>
          </p:cNvPr>
          <p:cNvSpPr txBox="1"/>
          <p:nvPr/>
        </p:nvSpPr>
        <p:spPr>
          <a:xfrm>
            <a:off x="6144999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Mutation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6" name="TextBox 8">
            <a:extLst>
              <a:ext uri="{FF2B5EF4-FFF2-40B4-BE49-F238E27FC236}">
                <a16:creationId xmlns:a16="http://schemas.microsoft.com/office/drawing/2014/main" id="{6BE83451-385E-42D0-A058-C2AE928123CD}"/>
              </a:ext>
            </a:extLst>
          </p:cNvPr>
          <p:cNvSpPr txBox="1"/>
          <p:nvPr/>
        </p:nvSpPr>
        <p:spPr>
          <a:xfrm>
            <a:off x="8753953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Crossover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7F57003A-9F9A-4ADB-83D7-AF31D9E91D4D}"/>
              </a:ext>
            </a:extLst>
          </p:cNvPr>
          <p:cNvSpPr txBox="1"/>
          <p:nvPr/>
        </p:nvSpPr>
        <p:spPr>
          <a:xfrm>
            <a:off x="3532527" y="556842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/>
            <a:r>
              <a:rPr lang="en-US" altLang="zh-TW" kern="0" dirty="0">
                <a:solidFill>
                  <a:srgbClr val="E7E6E6"/>
                </a:solidFill>
              </a:rPr>
              <a:t>Termination condition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9" name="TextBox 8">
            <a:extLst>
              <a:ext uri="{FF2B5EF4-FFF2-40B4-BE49-F238E27FC236}">
                <a16:creationId xmlns:a16="http://schemas.microsoft.com/office/drawing/2014/main" id="{A5E4355F-6678-4C0B-BCFD-9101D311565B}"/>
              </a:ext>
            </a:extLst>
          </p:cNvPr>
          <p:cNvSpPr txBox="1"/>
          <p:nvPr/>
        </p:nvSpPr>
        <p:spPr>
          <a:xfrm>
            <a:off x="6137963" y="5563863"/>
            <a:ext cx="51049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Export the best individual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 and individual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347" name="群組 346">
            <a:extLst>
              <a:ext uri="{FF2B5EF4-FFF2-40B4-BE49-F238E27FC236}">
                <a16:creationId xmlns:a16="http://schemas.microsoft.com/office/drawing/2014/main" id="{E33A0BB6-2AA2-4793-826B-B897144CF3C0}"/>
              </a:ext>
            </a:extLst>
          </p:cNvPr>
          <p:cNvGrpSpPr/>
          <p:nvPr/>
        </p:nvGrpSpPr>
        <p:grpSpPr>
          <a:xfrm>
            <a:off x="-106851" y="1584885"/>
            <a:ext cx="12159150" cy="3997767"/>
            <a:chOff x="-106851" y="1584885"/>
            <a:chExt cx="12159150" cy="3997767"/>
          </a:xfrm>
        </p:grpSpPr>
        <p:sp>
          <p:nvSpPr>
            <p:cNvPr id="348" name="矩形: 圓角 347">
              <a:extLst>
                <a:ext uri="{FF2B5EF4-FFF2-40B4-BE49-F238E27FC236}">
                  <a16:creationId xmlns:a16="http://schemas.microsoft.com/office/drawing/2014/main" id="{60476EF5-37D1-4B85-AF9A-835CC4EF10EF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9" name="矩形: 圓角 348">
              <a:extLst>
                <a:ext uri="{FF2B5EF4-FFF2-40B4-BE49-F238E27FC236}">
                  <a16:creationId xmlns:a16="http://schemas.microsoft.com/office/drawing/2014/main" id="{A8870BA9-2E17-4E20-B1DB-92BE327D0EF5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0" name="矩形: 圓角 349">
              <a:extLst>
                <a:ext uri="{FF2B5EF4-FFF2-40B4-BE49-F238E27FC236}">
                  <a16:creationId xmlns:a16="http://schemas.microsoft.com/office/drawing/2014/main" id="{2DAA9C2F-A71C-4493-814F-302864452F95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51" name="群組 350">
              <a:extLst>
                <a:ext uri="{FF2B5EF4-FFF2-40B4-BE49-F238E27FC236}">
                  <a16:creationId xmlns:a16="http://schemas.microsoft.com/office/drawing/2014/main" id="{4138142B-47D6-438B-8BCE-036748CEEC52}"/>
                </a:ext>
              </a:extLst>
            </p:cNvPr>
            <p:cNvGrpSpPr/>
            <p:nvPr/>
          </p:nvGrpSpPr>
          <p:grpSpPr>
            <a:xfrm>
              <a:off x="-106851" y="1719636"/>
              <a:ext cx="7175157" cy="3783021"/>
              <a:chOff x="-106851" y="1584886"/>
              <a:chExt cx="7175157" cy="3783021"/>
            </a:xfrm>
          </p:grpSpPr>
          <p:pic>
            <p:nvPicPr>
              <p:cNvPr id="389" name="圖片 388">
                <a:extLst>
                  <a:ext uri="{FF2B5EF4-FFF2-40B4-BE49-F238E27FC236}">
                    <a16:creationId xmlns:a16="http://schemas.microsoft.com/office/drawing/2014/main" id="{BD7F0BDD-9FF6-4354-832F-2C76DD5E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91" name="TextBox 8">
                <a:extLst>
                  <a:ext uri="{FF2B5EF4-FFF2-40B4-BE49-F238E27FC236}">
                    <a16:creationId xmlns:a16="http://schemas.microsoft.com/office/drawing/2014/main" id="{3C7978AF-8C8C-4392-85BE-767670C6E2BD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TextBox 8">
                <a:extLst>
                  <a:ext uri="{FF2B5EF4-FFF2-40B4-BE49-F238E27FC236}">
                    <a16:creationId xmlns:a16="http://schemas.microsoft.com/office/drawing/2014/main" id="{4DEC7155-DA92-4131-8CFE-13303BC5060D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TextBox 8">
                <a:extLst>
                  <a:ext uri="{FF2B5EF4-FFF2-40B4-BE49-F238E27FC236}">
                    <a16:creationId xmlns:a16="http://schemas.microsoft.com/office/drawing/2014/main" id="{A540F9AD-8F33-45F2-B1E1-1A9526CCD48F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TextBox 8">
                <a:extLst>
                  <a:ext uri="{FF2B5EF4-FFF2-40B4-BE49-F238E27FC236}">
                    <a16:creationId xmlns:a16="http://schemas.microsoft.com/office/drawing/2014/main" id="{76C50AF1-C99B-40E1-B41F-C9191976AE69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TextBox 8">
                <a:extLst>
                  <a:ext uri="{FF2B5EF4-FFF2-40B4-BE49-F238E27FC236}">
                    <a16:creationId xmlns:a16="http://schemas.microsoft.com/office/drawing/2014/main" id="{D6E92E52-A0FC-4B58-A119-5466FFCD08E3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TextBox 8">
                <a:extLst>
                  <a:ext uri="{FF2B5EF4-FFF2-40B4-BE49-F238E27FC236}">
                    <a16:creationId xmlns:a16="http://schemas.microsoft.com/office/drawing/2014/main" id="{E6E0DBD3-6178-48D9-B6F6-6AF269C77B68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TextBox 8">
                <a:extLst>
                  <a:ext uri="{FF2B5EF4-FFF2-40B4-BE49-F238E27FC236}">
                    <a16:creationId xmlns:a16="http://schemas.microsoft.com/office/drawing/2014/main" id="{8948FE0C-E269-4191-B699-7209CA3A49A7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TextBox 8">
                <a:extLst>
                  <a:ext uri="{FF2B5EF4-FFF2-40B4-BE49-F238E27FC236}">
                    <a16:creationId xmlns:a16="http://schemas.microsoft.com/office/drawing/2014/main" id="{E8458956-497F-4B9B-8D91-63CADFDEDA20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TextBox 8">
                <a:extLst>
                  <a:ext uri="{FF2B5EF4-FFF2-40B4-BE49-F238E27FC236}">
                    <a16:creationId xmlns:a16="http://schemas.microsoft.com/office/drawing/2014/main" id="{A382FC96-46C5-497B-91F5-885AC38CE1EB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TextBox 8">
                <a:extLst>
                  <a:ext uri="{FF2B5EF4-FFF2-40B4-BE49-F238E27FC236}">
                    <a16:creationId xmlns:a16="http://schemas.microsoft.com/office/drawing/2014/main" id="{87DBCBA3-2464-4C4F-97A9-D84EAAED17B3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TextBox 8">
                <a:extLst>
                  <a:ext uri="{FF2B5EF4-FFF2-40B4-BE49-F238E27FC236}">
                    <a16:creationId xmlns:a16="http://schemas.microsoft.com/office/drawing/2014/main" id="{86CCCE42-B3E8-4E48-AEA9-B72468152350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TextBox 8">
                <a:extLst>
                  <a:ext uri="{FF2B5EF4-FFF2-40B4-BE49-F238E27FC236}">
                    <a16:creationId xmlns:a16="http://schemas.microsoft.com/office/drawing/2014/main" id="{092586F8-8DC7-44F7-AA12-FFA8A219557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TextBox 8">
                <a:extLst>
                  <a:ext uri="{FF2B5EF4-FFF2-40B4-BE49-F238E27FC236}">
                    <a16:creationId xmlns:a16="http://schemas.microsoft.com/office/drawing/2014/main" id="{92346818-CCD6-434E-8815-48855F3AD1FA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TextBox 8">
                <a:extLst>
                  <a:ext uri="{FF2B5EF4-FFF2-40B4-BE49-F238E27FC236}">
                    <a16:creationId xmlns:a16="http://schemas.microsoft.com/office/drawing/2014/main" id="{94C786E0-EB5C-40B6-8E72-9D8D7BC2D25E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TextBox 8">
                <a:extLst>
                  <a:ext uri="{FF2B5EF4-FFF2-40B4-BE49-F238E27FC236}">
                    <a16:creationId xmlns:a16="http://schemas.microsoft.com/office/drawing/2014/main" id="{AA581BB7-BFF1-496D-82EF-16D0B51D394C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TextBox 8">
                <a:extLst>
                  <a:ext uri="{FF2B5EF4-FFF2-40B4-BE49-F238E27FC236}">
                    <a16:creationId xmlns:a16="http://schemas.microsoft.com/office/drawing/2014/main" id="{0B6E1D4F-EC0D-44CF-8093-E8CD6FCDCD3C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TextBox 8">
                <a:extLst>
                  <a:ext uri="{FF2B5EF4-FFF2-40B4-BE49-F238E27FC236}">
                    <a16:creationId xmlns:a16="http://schemas.microsoft.com/office/drawing/2014/main" id="{A7F00E30-E1C4-4409-A512-9FC51D1C2A88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TextBox 8">
                <a:extLst>
                  <a:ext uri="{FF2B5EF4-FFF2-40B4-BE49-F238E27FC236}">
                    <a16:creationId xmlns:a16="http://schemas.microsoft.com/office/drawing/2014/main" id="{82D72F7E-B1EE-45FB-A8B6-BA7363AB552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TextBox 8">
                <a:extLst>
                  <a:ext uri="{FF2B5EF4-FFF2-40B4-BE49-F238E27FC236}">
                    <a16:creationId xmlns:a16="http://schemas.microsoft.com/office/drawing/2014/main" id="{2A7DD75B-2E41-4557-B94B-89E8690DA1F6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TextBox 8">
                <a:extLst>
                  <a:ext uri="{FF2B5EF4-FFF2-40B4-BE49-F238E27FC236}">
                    <a16:creationId xmlns:a16="http://schemas.microsoft.com/office/drawing/2014/main" id="{300BD6C7-704C-42D2-8992-21714C98CE37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TextBox 8">
                <a:extLst>
                  <a:ext uri="{FF2B5EF4-FFF2-40B4-BE49-F238E27FC236}">
                    <a16:creationId xmlns:a16="http://schemas.microsoft.com/office/drawing/2014/main" id="{8F5F4872-7DB9-476E-8EE0-4737A9DB58A0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TextBox 8">
                <a:extLst>
                  <a:ext uri="{FF2B5EF4-FFF2-40B4-BE49-F238E27FC236}">
                    <a16:creationId xmlns:a16="http://schemas.microsoft.com/office/drawing/2014/main" id="{5C5BFA50-DF1B-48F7-A9C9-187CDD46A265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5" name="群組 414">
                <a:extLst>
                  <a:ext uri="{FF2B5EF4-FFF2-40B4-BE49-F238E27FC236}">
                    <a16:creationId xmlns:a16="http://schemas.microsoft.com/office/drawing/2014/main" id="{C71ED8FF-2B8C-4993-8F4B-9B6EEE998469}"/>
                  </a:ext>
                </a:extLst>
              </p:cNvPr>
              <p:cNvGrpSpPr/>
              <p:nvPr/>
            </p:nvGrpSpPr>
            <p:grpSpPr>
              <a:xfrm>
                <a:off x="5429040" y="2480169"/>
                <a:ext cx="1639266" cy="1995730"/>
                <a:chOff x="10022397" y="2229163"/>
                <a:chExt cx="1639266" cy="1995730"/>
              </a:xfrm>
            </p:grpSpPr>
            <p:sp>
              <p:nvSpPr>
                <p:cNvPr id="416" name="TextBox 8">
                  <a:extLst>
                    <a:ext uri="{FF2B5EF4-FFF2-40B4-BE49-F238E27FC236}">
                      <a16:creationId xmlns:a16="http://schemas.microsoft.com/office/drawing/2014/main" id="{38E750D1-0649-4CBA-B1F0-3CE770ADFF41}"/>
                    </a:ext>
                  </a:extLst>
                </p:cNvPr>
                <p:cNvSpPr txBox="1"/>
                <p:nvPr/>
              </p:nvSpPr>
              <p:spPr>
                <a:xfrm>
                  <a:off x="10390601" y="2731176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Enemy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8" name="TextBox 8">
                  <a:extLst>
                    <a:ext uri="{FF2B5EF4-FFF2-40B4-BE49-F238E27FC236}">
                      <a16:creationId xmlns:a16="http://schemas.microsoft.com/office/drawing/2014/main" id="{0F41AF17-5395-409A-AA1B-29470A78E6B0}"/>
                    </a:ext>
                  </a:extLst>
                </p:cNvPr>
                <p:cNvSpPr txBox="1"/>
                <p:nvPr/>
              </p:nvSpPr>
              <p:spPr>
                <a:xfrm>
                  <a:off x="10390601" y="3266064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Treasure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9" name="TextBox 8">
                  <a:extLst>
                    <a:ext uri="{FF2B5EF4-FFF2-40B4-BE49-F238E27FC236}">
                      <a16:creationId xmlns:a16="http://schemas.microsoft.com/office/drawing/2014/main" id="{D8538046-8EBF-4A87-8481-6ECE26F7CBD2}"/>
                    </a:ext>
                  </a:extLst>
                </p:cNvPr>
                <p:cNvSpPr txBox="1"/>
                <p:nvPr/>
              </p:nvSpPr>
              <p:spPr>
                <a:xfrm>
                  <a:off x="10390601" y="3796105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Trap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420" name="圖片 419">
                  <a:extLst>
                    <a:ext uri="{FF2B5EF4-FFF2-40B4-BE49-F238E27FC236}">
                      <a16:creationId xmlns:a16="http://schemas.microsoft.com/office/drawing/2014/main" id="{650A5322-2C84-41A6-A601-EECE67C46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1" name="圖片 420">
                  <a:extLst>
                    <a:ext uri="{FF2B5EF4-FFF2-40B4-BE49-F238E27FC236}">
                      <a16:creationId xmlns:a16="http://schemas.microsoft.com/office/drawing/2014/main" id="{246F47E6-E276-4FF9-BA54-E96A66595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2" name="圖片 421">
                  <a:extLst>
                    <a:ext uri="{FF2B5EF4-FFF2-40B4-BE49-F238E27FC236}">
                      <a16:creationId xmlns:a16="http://schemas.microsoft.com/office/drawing/2014/main" id="{7CD1DB6B-4FC1-449D-90C6-A387F18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sp>
              <p:nvSpPr>
                <p:cNvPr id="423" name="橢圓 422">
                  <a:extLst>
                    <a:ext uri="{FF2B5EF4-FFF2-40B4-BE49-F238E27FC236}">
                      <a16:creationId xmlns:a16="http://schemas.microsoft.com/office/drawing/2014/main" id="{E3B6A624-10A1-4F2F-8882-4F7EBD826EA7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E7E6E6"/>
                  </a:solidFill>
                  <a:prstDash val="dash"/>
                  <a:miter lim="800000"/>
                </a:ln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24" name="TextBox 8">
                  <a:extLst>
                    <a:ext uri="{FF2B5EF4-FFF2-40B4-BE49-F238E27FC236}">
                      <a16:creationId xmlns:a16="http://schemas.microsoft.com/office/drawing/2014/main" id="{79A4AC4F-BFB3-4370-8A5D-E0E8A60C6592}"/>
                    </a:ext>
                  </a:extLst>
                </p:cNvPr>
                <p:cNvSpPr txBox="1"/>
                <p:nvPr/>
              </p:nvSpPr>
              <p:spPr>
                <a:xfrm>
                  <a:off x="10382441" y="2229163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ea typeface="微軟正黑體" panose="020B0604030504040204" pitchFamily="34" charset="-120"/>
                    </a:rPr>
                    <a:t>Empty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1A01DDB2-BC17-47F1-B29E-AA528AA11DDC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361" name="橢圓 360">
                <a:extLst>
                  <a:ext uri="{FF2B5EF4-FFF2-40B4-BE49-F238E27FC236}">
                    <a16:creationId xmlns:a16="http://schemas.microsoft.com/office/drawing/2014/main" id="{76B39D61-B2A0-4A89-9B0C-AE3F8F22A32E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2" name="橢圓 361">
                <a:extLst>
                  <a:ext uri="{FF2B5EF4-FFF2-40B4-BE49-F238E27FC236}">
                    <a16:creationId xmlns:a16="http://schemas.microsoft.com/office/drawing/2014/main" id="{144D034D-A33F-412E-9A14-CEDA64E02077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3" name="橢圓 362">
                <a:extLst>
                  <a:ext uri="{FF2B5EF4-FFF2-40B4-BE49-F238E27FC236}">
                    <a16:creationId xmlns:a16="http://schemas.microsoft.com/office/drawing/2014/main" id="{17EBC0CE-8162-4CA0-8B03-7C2AA545F506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4" name="橢圓 363">
                <a:extLst>
                  <a:ext uri="{FF2B5EF4-FFF2-40B4-BE49-F238E27FC236}">
                    <a16:creationId xmlns:a16="http://schemas.microsoft.com/office/drawing/2014/main" id="{ACE33ACC-092F-4440-99BD-6C87B564E414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5" name="橢圓 364">
                <a:extLst>
                  <a:ext uri="{FF2B5EF4-FFF2-40B4-BE49-F238E27FC236}">
                    <a16:creationId xmlns:a16="http://schemas.microsoft.com/office/drawing/2014/main" id="{ABB180B7-1D8B-4395-BF11-9CD93A5CB91C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8" name="橢圓 367">
                <a:extLst>
                  <a:ext uri="{FF2B5EF4-FFF2-40B4-BE49-F238E27FC236}">
                    <a16:creationId xmlns:a16="http://schemas.microsoft.com/office/drawing/2014/main" id="{BF2B330C-AF33-4C9A-A8BC-17701455F1F9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0" name="橢圓 369">
                <a:extLst>
                  <a:ext uri="{FF2B5EF4-FFF2-40B4-BE49-F238E27FC236}">
                    <a16:creationId xmlns:a16="http://schemas.microsoft.com/office/drawing/2014/main" id="{958A5B7C-8608-4116-AB7F-B48F776B8C1F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3" name="橢圓 372">
                <a:extLst>
                  <a:ext uri="{FF2B5EF4-FFF2-40B4-BE49-F238E27FC236}">
                    <a16:creationId xmlns:a16="http://schemas.microsoft.com/office/drawing/2014/main" id="{31F880FD-6381-4700-A780-A544F1B941C3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4" name="橢圓 373">
                <a:extLst>
                  <a:ext uri="{FF2B5EF4-FFF2-40B4-BE49-F238E27FC236}">
                    <a16:creationId xmlns:a16="http://schemas.microsoft.com/office/drawing/2014/main" id="{F84FD351-16B5-4CB5-83A6-A64246860780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5" name="橢圓 374">
                <a:extLst>
                  <a:ext uri="{FF2B5EF4-FFF2-40B4-BE49-F238E27FC236}">
                    <a16:creationId xmlns:a16="http://schemas.microsoft.com/office/drawing/2014/main" id="{5AE26058-18A4-4F0D-9562-FBCCF5D9244C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7" name="橢圓 376">
                <a:extLst>
                  <a:ext uri="{FF2B5EF4-FFF2-40B4-BE49-F238E27FC236}">
                    <a16:creationId xmlns:a16="http://schemas.microsoft.com/office/drawing/2014/main" id="{0EC63AB5-A25A-44A0-868C-078B23627A77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8" name="橢圓 377">
                <a:extLst>
                  <a:ext uri="{FF2B5EF4-FFF2-40B4-BE49-F238E27FC236}">
                    <a16:creationId xmlns:a16="http://schemas.microsoft.com/office/drawing/2014/main" id="{4DF69DD9-1231-41DD-8819-D13C2F1FB536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379" name="圖片 378">
                <a:extLst>
                  <a:ext uri="{FF2B5EF4-FFF2-40B4-BE49-F238E27FC236}">
                    <a16:creationId xmlns:a16="http://schemas.microsoft.com/office/drawing/2014/main" id="{26826EAC-9733-4CAC-ACAA-A76F7D8F7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0" name="圖片 379">
                <a:extLst>
                  <a:ext uri="{FF2B5EF4-FFF2-40B4-BE49-F238E27FC236}">
                    <a16:creationId xmlns:a16="http://schemas.microsoft.com/office/drawing/2014/main" id="{DB48490B-0DD4-4B3A-8F0F-512FE63FC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1" name="圖片 380">
                <a:extLst>
                  <a:ext uri="{FF2B5EF4-FFF2-40B4-BE49-F238E27FC236}">
                    <a16:creationId xmlns:a16="http://schemas.microsoft.com/office/drawing/2014/main" id="{1AE6A384-6D14-4B5D-93BB-4CC804458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2" name="圖片 381">
                <a:extLst>
                  <a:ext uri="{FF2B5EF4-FFF2-40B4-BE49-F238E27FC236}">
                    <a16:creationId xmlns:a16="http://schemas.microsoft.com/office/drawing/2014/main" id="{5EF6E238-015C-4046-8668-D360B84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3" name="圖片 382">
                <a:extLst>
                  <a:ext uri="{FF2B5EF4-FFF2-40B4-BE49-F238E27FC236}">
                    <a16:creationId xmlns:a16="http://schemas.microsoft.com/office/drawing/2014/main" id="{1A7E4290-2614-4B1C-B5CB-2E16D9BB8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84" name="橢圓 383">
                <a:extLst>
                  <a:ext uri="{FF2B5EF4-FFF2-40B4-BE49-F238E27FC236}">
                    <a16:creationId xmlns:a16="http://schemas.microsoft.com/office/drawing/2014/main" id="{3DC52F6B-82E3-43A1-9A64-7DD6B54978FD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5" name="橢圓 384">
                <a:extLst>
                  <a:ext uri="{FF2B5EF4-FFF2-40B4-BE49-F238E27FC236}">
                    <a16:creationId xmlns:a16="http://schemas.microsoft.com/office/drawing/2014/main" id="{06046D96-B486-4DC1-9E26-9E0D7C401189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6" name="橢圓 385">
                <a:extLst>
                  <a:ext uri="{FF2B5EF4-FFF2-40B4-BE49-F238E27FC236}">
                    <a16:creationId xmlns:a16="http://schemas.microsoft.com/office/drawing/2014/main" id="{E972BBEF-9AA5-4EA1-86D2-6985BCCCAA75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7" name="橢圓 386">
                <a:extLst>
                  <a:ext uri="{FF2B5EF4-FFF2-40B4-BE49-F238E27FC236}">
                    <a16:creationId xmlns:a16="http://schemas.microsoft.com/office/drawing/2014/main" id="{15CF33BE-989F-4853-B331-8687698AF4CA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8" name="橢圓 387">
                <a:extLst>
                  <a:ext uri="{FF2B5EF4-FFF2-40B4-BE49-F238E27FC236}">
                    <a16:creationId xmlns:a16="http://schemas.microsoft.com/office/drawing/2014/main" id="{961F04D9-2705-4678-BB74-BD9C4B92A2B7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53" name="圖片 352">
              <a:extLst>
                <a:ext uri="{FF2B5EF4-FFF2-40B4-BE49-F238E27FC236}">
                  <a16:creationId xmlns:a16="http://schemas.microsoft.com/office/drawing/2014/main" id="{D2DD28A7-D827-4C1E-9733-139D09F2C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4B857FA0-1085-429B-8DC0-23D6EC5CD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358" name="TextBox 8">
              <a:extLst>
                <a:ext uri="{FF2B5EF4-FFF2-40B4-BE49-F238E27FC236}">
                  <a16:creationId xmlns:a16="http://schemas.microsoft.com/office/drawing/2014/main" id="{A69737D4-064D-4213-8766-BF5D78D81F32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Gene       = {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    position: (x, y, z),   type: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}</a:t>
              </a:r>
            </a:p>
          </p:txBody>
        </p:sp>
        <p:sp>
          <p:nvSpPr>
            <p:cNvPr id="359" name="TextBox 8">
              <a:extLst>
                <a:ext uri="{FF2B5EF4-FFF2-40B4-BE49-F238E27FC236}">
                  <a16:creationId xmlns:a16="http://schemas.microsoft.com/office/drawing/2014/main" id="{EBBA8609-7F89-418E-9474-B2D9E348E3C1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Chromosome of individual = [</a:t>
              </a:r>
            </a:p>
          </p:txBody>
        </p:sp>
        <p:sp>
          <p:nvSpPr>
            <p:cNvPr id="360" name="TextBox 8">
              <a:extLst>
                <a:ext uri="{FF2B5EF4-FFF2-40B4-BE49-F238E27FC236}">
                  <a16:creationId xmlns:a16="http://schemas.microsoft.com/office/drawing/2014/main" id="{64930543-C080-4158-8AAA-E5A60AE6CA45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Calculation</a:t>
            </a:r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/>
              <a:t>Patrol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 using A-Star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5D4E07-DA73-4C26-A852-29B5839781ED}"/>
              </a:ext>
            </a:extLst>
          </p:cNvPr>
          <p:cNvGrpSpPr/>
          <p:nvPr/>
        </p:nvGrpSpPr>
        <p:grpSpPr>
          <a:xfrm>
            <a:off x="918689" y="1461525"/>
            <a:ext cx="4864578" cy="4486541"/>
            <a:chOff x="1157670" y="1221963"/>
            <a:chExt cx="4864578" cy="4486541"/>
          </a:xfrm>
        </p:grpSpPr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4702CA33-3E86-440A-BCE6-74E37992EE6A}"/>
                </a:ext>
              </a:extLst>
            </p:cNvPr>
            <p:cNvSpPr/>
            <p:nvPr/>
          </p:nvSpPr>
          <p:spPr>
            <a:xfrm>
              <a:off x="1157670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08BA49EA-CA3B-4AD0-A4E7-74AAC804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1356128" y="1328301"/>
              <a:ext cx="4292796" cy="4292796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F018824-904F-4242-B885-C20A7E74460C}"/>
                </a:ext>
              </a:extLst>
            </p:cNvPr>
            <p:cNvSpPr/>
            <p:nvPr/>
          </p:nvSpPr>
          <p:spPr>
            <a:xfrm>
              <a:off x="3364142" y="488310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2200EEA-7DAE-4CC6-B238-5D4B1AE26B80}"/>
                </a:ext>
              </a:extLst>
            </p:cNvPr>
            <p:cNvSpPr/>
            <p:nvPr/>
          </p:nvSpPr>
          <p:spPr>
            <a:xfrm>
              <a:off x="3364142" y="447961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DB53220-F4B0-4D8C-A7BA-CBE0593DE29E}"/>
                </a:ext>
              </a:extLst>
            </p:cNvPr>
            <p:cNvSpPr/>
            <p:nvPr/>
          </p:nvSpPr>
          <p:spPr>
            <a:xfrm>
              <a:off x="3364142" y="4081476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9C06811-43F4-4E5D-829C-7F353984F5D6}"/>
                </a:ext>
              </a:extLst>
            </p:cNvPr>
            <p:cNvSpPr/>
            <p:nvPr/>
          </p:nvSpPr>
          <p:spPr>
            <a:xfrm>
              <a:off x="336199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C138E4C-89D8-45B2-8BFF-F500968E2794}"/>
                </a:ext>
              </a:extLst>
            </p:cNvPr>
            <p:cNvSpPr/>
            <p:nvPr/>
          </p:nvSpPr>
          <p:spPr>
            <a:xfrm>
              <a:off x="375914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5C9E3F9-CBD9-456A-94C1-7361BE7A22AE}"/>
                </a:ext>
              </a:extLst>
            </p:cNvPr>
            <p:cNvSpPr/>
            <p:nvPr/>
          </p:nvSpPr>
          <p:spPr>
            <a:xfrm>
              <a:off x="4145706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51717C8-AE74-41E9-836E-0E28CD6034C2}"/>
                </a:ext>
              </a:extLst>
            </p:cNvPr>
            <p:cNvSpPr/>
            <p:nvPr/>
          </p:nvSpPr>
          <p:spPr>
            <a:xfrm>
              <a:off x="45489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C6E443-F5AC-4587-834C-FCB5BB6D2D32}"/>
                </a:ext>
              </a:extLst>
            </p:cNvPr>
            <p:cNvSpPr/>
            <p:nvPr/>
          </p:nvSpPr>
          <p:spPr>
            <a:xfrm>
              <a:off x="4946843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7AD166C-BAAF-412E-82AE-15F2395DD733}"/>
                </a:ext>
              </a:extLst>
            </p:cNvPr>
            <p:cNvSpPr/>
            <p:nvPr/>
          </p:nvSpPr>
          <p:spPr>
            <a:xfrm>
              <a:off x="1770870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FB3DC6B-236E-4343-8951-FF84D354FC3B}"/>
                </a:ext>
              </a:extLst>
            </p:cNvPr>
            <p:cNvSpPr/>
            <p:nvPr/>
          </p:nvSpPr>
          <p:spPr>
            <a:xfrm>
              <a:off x="2174087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BDA9634-C921-460C-A76C-2F45281747AD}"/>
                </a:ext>
              </a:extLst>
            </p:cNvPr>
            <p:cNvSpPr/>
            <p:nvPr/>
          </p:nvSpPr>
          <p:spPr>
            <a:xfrm>
              <a:off x="25700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E935FB8-1381-4C93-A11A-D4531B75B3E3}"/>
                </a:ext>
              </a:extLst>
            </p:cNvPr>
            <p:cNvSpPr/>
            <p:nvPr/>
          </p:nvSpPr>
          <p:spPr>
            <a:xfrm>
              <a:off x="296037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838C08-D79F-49DC-91A7-C2B998DAC068}"/>
                </a:ext>
              </a:extLst>
            </p:cNvPr>
            <p:cNvSpPr/>
            <p:nvPr/>
          </p:nvSpPr>
          <p:spPr>
            <a:xfrm>
              <a:off x="3357864" y="328264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F072DCF-5CB6-4F00-9473-467D56820303}"/>
                </a:ext>
              </a:extLst>
            </p:cNvPr>
            <p:cNvSpPr/>
            <p:nvPr/>
          </p:nvSpPr>
          <p:spPr>
            <a:xfrm>
              <a:off x="3360584" y="288546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7DAED2A-621D-433A-A37C-9E1ED27F5F9B}"/>
                </a:ext>
              </a:extLst>
            </p:cNvPr>
            <p:cNvSpPr/>
            <p:nvPr/>
          </p:nvSpPr>
          <p:spPr>
            <a:xfrm>
              <a:off x="3360584" y="248975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88460C-B430-4E60-A282-C67987725762}"/>
                </a:ext>
              </a:extLst>
            </p:cNvPr>
            <p:cNvSpPr/>
            <p:nvPr/>
          </p:nvSpPr>
          <p:spPr>
            <a:xfrm>
              <a:off x="3360584" y="208513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DA68330-FE39-40A3-916E-CBFB3699ABA4}"/>
                </a:ext>
              </a:extLst>
            </p:cNvPr>
            <p:cNvSpPr/>
            <p:nvPr/>
          </p:nvSpPr>
          <p:spPr>
            <a:xfrm>
              <a:off x="3357864" y="168958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A71A96F3-3671-4DF1-B549-F7DC111F4617}"/>
                </a:ext>
              </a:extLst>
            </p:cNvPr>
            <p:cNvGrpSpPr/>
            <p:nvPr/>
          </p:nvGrpSpPr>
          <p:grpSpPr>
            <a:xfrm>
              <a:off x="3196710" y="4978755"/>
              <a:ext cx="715009" cy="492468"/>
              <a:chOff x="9439732" y="5208727"/>
              <a:chExt cx="857414" cy="590550"/>
            </a:xfrm>
          </p:grpSpPr>
          <p:sp>
            <p:nvSpPr>
              <p:cNvPr id="129" name="橢圓 128">
                <a:extLst>
                  <a:ext uri="{FF2B5EF4-FFF2-40B4-BE49-F238E27FC236}">
                    <a16:creationId xmlns:a16="http://schemas.microsoft.com/office/drawing/2014/main" id="{B19142D3-777E-40F7-BEE4-3578325FEF51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0" name="TextBox 8">
                <a:extLst>
                  <a:ext uri="{FF2B5EF4-FFF2-40B4-BE49-F238E27FC236}">
                    <a16:creationId xmlns:a16="http://schemas.microsoft.com/office/drawing/2014/main" id="{C1651725-2F98-46FA-BB8F-6346AF0E9B2C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DC105972-0523-4B27-88F7-95A30EBF779D}"/>
                </a:ext>
              </a:extLst>
            </p:cNvPr>
            <p:cNvGrpSpPr/>
            <p:nvPr/>
          </p:nvGrpSpPr>
          <p:grpSpPr>
            <a:xfrm>
              <a:off x="4940265" y="3215028"/>
              <a:ext cx="715009" cy="492468"/>
              <a:chOff x="7850280" y="2687603"/>
              <a:chExt cx="857414" cy="590550"/>
            </a:xfrm>
          </p:grpSpPr>
          <p:sp>
            <p:nvSpPr>
              <p:cNvPr id="127" name="橢圓 126">
                <a:extLst>
                  <a:ext uri="{FF2B5EF4-FFF2-40B4-BE49-F238E27FC236}">
                    <a16:creationId xmlns:a16="http://schemas.microsoft.com/office/drawing/2014/main" id="{1D6994BC-2EA9-485B-9406-339A130D54E9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A6510C55-D34A-4F44-85EE-1F4F619C623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B2510A83-23A6-4E55-8CAB-6F4F00E522A4}"/>
                </a:ext>
              </a:extLst>
            </p:cNvPr>
            <p:cNvGrpSpPr/>
            <p:nvPr/>
          </p:nvGrpSpPr>
          <p:grpSpPr>
            <a:xfrm>
              <a:off x="1437390" y="3215028"/>
              <a:ext cx="715009" cy="492468"/>
              <a:chOff x="7850280" y="2687603"/>
              <a:chExt cx="857414" cy="590550"/>
            </a:xfrm>
          </p:grpSpPr>
          <p:sp>
            <p:nvSpPr>
              <p:cNvPr id="125" name="橢圓 124">
                <a:extLst>
                  <a:ext uri="{FF2B5EF4-FFF2-40B4-BE49-F238E27FC236}">
                    <a16:creationId xmlns:a16="http://schemas.microsoft.com/office/drawing/2014/main" id="{25D3D05E-FD91-4807-975B-DE26322A576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6" name="TextBox 8">
                <a:extLst>
                  <a:ext uri="{FF2B5EF4-FFF2-40B4-BE49-F238E27FC236}">
                    <a16:creationId xmlns:a16="http://schemas.microsoft.com/office/drawing/2014/main" id="{BC9D0D48-83C7-43B9-80A6-757E1044D700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741D414D-D103-41CA-8307-3AA75F9F0B44}"/>
                </a:ext>
              </a:extLst>
            </p:cNvPr>
            <p:cNvGrpSpPr/>
            <p:nvPr/>
          </p:nvGrpSpPr>
          <p:grpSpPr>
            <a:xfrm>
              <a:off x="3196710" y="1454256"/>
              <a:ext cx="715009" cy="492468"/>
              <a:chOff x="7850280" y="2687603"/>
              <a:chExt cx="857414" cy="59055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788BA9E5-C68F-4173-A407-0543DFEF9875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FC711D3F-1224-4591-ACA4-B936122034FD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58596A12-D319-47A9-8B04-0779646EF14F}"/>
              </a:ext>
            </a:extLst>
          </p:cNvPr>
          <p:cNvGrpSpPr/>
          <p:nvPr/>
        </p:nvGrpSpPr>
        <p:grpSpPr>
          <a:xfrm>
            <a:off x="6406848" y="1457552"/>
            <a:ext cx="4864578" cy="4486541"/>
            <a:chOff x="6165372" y="1221963"/>
            <a:chExt cx="4864578" cy="4486541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300309C-FBDA-428D-9516-3F6272DCAEFC}"/>
                </a:ext>
              </a:extLst>
            </p:cNvPr>
            <p:cNvSpPr/>
            <p:nvPr/>
          </p:nvSpPr>
          <p:spPr>
            <a:xfrm>
              <a:off x="6165372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4529A59F-3D00-43DA-8DC2-FE9099AC2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14080" y="1345351"/>
              <a:ext cx="4284207" cy="428420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B6A0DBC-B997-4F93-A625-F11A09E31CF4}"/>
                </a:ext>
              </a:extLst>
            </p:cNvPr>
            <p:cNvSpPr/>
            <p:nvPr/>
          </p:nvSpPr>
          <p:spPr>
            <a:xfrm>
              <a:off x="8371845" y="447961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E956129-F64C-4CD4-B995-8BC252360326}"/>
                </a:ext>
              </a:extLst>
            </p:cNvPr>
            <p:cNvSpPr/>
            <p:nvPr/>
          </p:nvSpPr>
          <p:spPr>
            <a:xfrm>
              <a:off x="8371845" y="408147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A912850-3E62-456E-B8FB-EAFD57478D2E}"/>
                </a:ext>
              </a:extLst>
            </p:cNvPr>
            <p:cNvSpPr/>
            <p:nvPr/>
          </p:nvSpPr>
          <p:spPr>
            <a:xfrm>
              <a:off x="8369696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2CD51AF-A9EC-4379-B83E-350A328E9D09}"/>
                </a:ext>
              </a:extLst>
            </p:cNvPr>
            <p:cNvSpPr/>
            <p:nvPr/>
          </p:nvSpPr>
          <p:spPr>
            <a:xfrm>
              <a:off x="9147624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3CDC2E0-B402-4406-A273-C4573DDF74B9}"/>
                </a:ext>
              </a:extLst>
            </p:cNvPr>
            <p:cNvSpPr/>
            <p:nvPr/>
          </p:nvSpPr>
          <p:spPr>
            <a:xfrm>
              <a:off x="9550840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FF6AF1E-CB9D-4827-BF08-7EF1B5E2EF9E}"/>
                </a:ext>
              </a:extLst>
            </p:cNvPr>
            <p:cNvSpPr/>
            <p:nvPr/>
          </p:nvSpPr>
          <p:spPr>
            <a:xfrm>
              <a:off x="9948762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1479443-8E9D-490A-8727-24D135385792}"/>
                </a:ext>
              </a:extLst>
            </p:cNvPr>
            <p:cNvSpPr/>
            <p:nvPr/>
          </p:nvSpPr>
          <p:spPr>
            <a:xfrm>
              <a:off x="6778572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94BC5B5-9B7E-4137-9D47-C3394B671755}"/>
                </a:ext>
              </a:extLst>
            </p:cNvPr>
            <p:cNvSpPr/>
            <p:nvPr/>
          </p:nvSpPr>
          <p:spPr>
            <a:xfrm>
              <a:off x="7181789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118B644-0D2E-4791-AFB2-1B553501EC7B}"/>
                </a:ext>
              </a:extLst>
            </p:cNvPr>
            <p:cNvSpPr/>
            <p:nvPr/>
          </p:nvSpPr>
          <p:spPr>
            <a:xfrm>
              <a:off x="7577725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E1EAEAC-A3FE-4A9F-BB2E-4C1361760B3D}"/>
                </a:ext>
              </a:extLst>
            </p:cNvPr>
            <p:cNvSpPr/>
            <p:nvPr/>
          </p:nvSpPr>
          <p:spPr>
            <a:xfrm>
              <a:off x="7973660" y="330311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2FA17B6-8EF6-4A87-A992-46FD1B64F639}"/>
                </a:ext>
              </a:extLst>
            </p:cNvPr>
            <p:cNvSpPr/>
            <p:nvPr/>
          </p:nvSpPr>
          <p:spPr>
            <a:xfrm>
              <a:off x="8368286" y="291369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731999A-0C28-4899-870F-5D7D7CFBCA42}"/>
                </a:ext>
              </a:extLst>
            </p:cNvPr>
            <p:cNvSpPr/>
            <p:nvPr/>
          </p:nvSpPr>
          <p:spPr>
            <a:xfrm>
              <a:off x="8760573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826D46A-82BB-43D7-95A7-3A916C99CC1A}"/>
                </a:ext>
              </a:extLst>
            </p:cNvPr>
            <p:cNvSpPr/>
            <p:nvPr/>
          </p:nvSpPr>
          <p:spPr>
            <a:xfrm>
              <a:off x="7978328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AAC50935-BF44-40AB-8189-0782F8C959F5}"/>
                </a:ext>
              </a:extLst>
            </p:cNvPr>
            <p:cNvGrpSpPr/>
            <p:nvPr/>
          </p:nvGrpSpPr>
          <p:grpSpPr>
            <a:xfrm>
              <a:off x="9964903" y="2858430"/>
              <a:ext cx="715009" cy="492468"/>
              <a:chOff x="7850280" y="2687603"/>
              <a:chExt cx="857414" cy="590550"/>
            </a:xfrm>
          </p:grpSpPr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936DDBD6-77FD-4EEA-A694-1C29EC4B858A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275515E4-119E-4AE8-9470-7F4B0B337B1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2398971E-458D-4402-99D3-D764CAA58208}"/>
                </a:ext>
              </a:extLst>
            </p:cNvPr>
            <p:cNvGrpSpPr/>
            <p:nvPr/>
          </p:nvGrpSpPr>
          <p:grpSpPr>
            <a:xfrm>
              <a:off x="8206654" y="4641294"/>
              <a:ext cx="715009" cy="492468"/>
              <a:chOff x="7850280" y="2687603"/>
              <a:chExt cx="857414" cy="590550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969ECC0-70A9-410B-A5DA-1FF1EEA9801D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0" name="TextBox 8">
                <a:extLst>
                  <a:ext uri="{FF2B5EF4-FFF2-40B4-BE49-F238E27FC236}">
                    <a16:creationId xmlns:a16="http://schemas.microsoft.com/office/drawing/2014/main" id="{28E0C83C-2F80-432A-9867-DA170AA09D4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CE7D75BB-1F11-41A6-8C81-CC5B2580CD34}"/>
                </a:ext>
              </a:extLst>
            </p:cNvPr>
            <p:cNvGrpSpPr/>
            <p:nvPr/>
          </p:nvGrpSpPr>
          <p:grpSpPr>
            <a:xfrm>
              <a:off x="6494762" y="2840582"/>
              <a:ext cx="608822" cy="573651"/>
              <a:chOff x="3245315" y="3187433"/>
              <a:chExt cx="730078" cy="687902"/>
            </a:xfrm>
          </p:grpSpPr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16BE6F09-1D78-45BE-8915-39B0BEA1376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962991C7-0430-4899-9376-584FD1E17840}"/>
                  </a:ext>
                </a:extLst>
              </p:cNvPr>
              <p:cNvSpPr txBox="1"/>
              <p:nvPr/>
            </p:nvSpPr>
            <p:spPr>
              <a:xfrm>
                <a:off x="3245315" y="3187433"/>
                <a:ext cx="730078" cy="6879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35854"/>
              </p:ext>
            </p:extLst>
          </p:nvPr>
        </p:nvGraphicFramePr>
        <p:xfrm>
          <a:off x="9616440" y="1888935"/>
          <a:ext cx="1651118" cy="911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9786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4355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B6EEEA9F-999E-49ED-B779-3FCD9A76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03" y="3534073"/>
            <a:ext cx="5553655" cy="21353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12D87F6-BCF4-49D3-BCFE-9E78BB4B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262" y="1530673"/>
            <a:ext cx="2160000" cy="1620000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BE3B008A-8465-4DE9-BD8A-B19743D2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0677" y="1535663"/>
            <a:ext cx="216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09050"/>
              </p:ext>
            </p:extLst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8641A24-44F8-4834-A654-C5670B90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1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A00F7D8D-8555-40E9-BEA3-AC1E905B0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Balance fitness function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1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𝑑𝑠𝑡</m:t>
                          </m:r>
                        </m:sub>
                      </m:sSub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944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Proposed Methodologies &gt; Genetic Algorithm in Segments Evolution &gt; </a:t>
            </a:r>
          </a:p>
          <a:p>
            <a:r>
              <a:rPr lang="en-US" altLang="zh-TW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0.1000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0.2000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m:rPr>
                        <m:nor/>
                      </m:rPr>
                      <a:rPr lang="en-US" altLang="zh-TW" dirty="0"/>
                      <m:t>4472</m:t>
                    </m:r>
                  </m:oMath>
                </a14:m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90848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90848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836" r="-3334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836" r="-3334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836" r="-3334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1" y="450362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90" y="516136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srgbClr val="00B050"/>
                          </a:solidFill>
                        </a:rPr>
                        <m:t>0.1005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9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1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normalization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 normalization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597016E8-82DD-4066-95C8-22BAF97C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1969476"/>
            <a:ext cx="4440931" cy="2287666"/>
          </a:xfrm>
          <a:prstGeom prst="roundRect">
            <a:avLst>
              <a:gd name="adj" fmla="val 2511"/>
            </a:avLst>
          </a:prstGeom>
        </p:spPr>
      </p:pic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6476525" cy="2883158"/>
          </a:xfrm>
        </p:spPr>
        <p:txBody>
          <a:bodyPr/>
          <a:lstStyle/>
          <a:p>
            <a:r>
              <a:rPr lang="en-US" altLang="zh-TW" dirty="0"/>
              <a:t>Setting about fitness function weights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481944"/>
            <a:ext cx="3112016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96A961ED-D6A2-45BD-94D3-4B15D74F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94" y="2597308"/>
            <a:ext cx="2866648" cy="26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306286"/>
            <a:ext cx="10353762" cy="4815840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997479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5" y="2036750"/>
            <a:ext cx="6591795" cy="398499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430253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387298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BC8431D-CEDE-4D12-8CEE-84419FEF25E7}"/>
              </a:ext>
            </a:extLst>
          </p:cNvPr>
          <p:cNvGrpSpPr/>
          <p:nvPr/>
        </p:nvGrpSpPr>
        <p:grpSpPr>
          <a:xfrm>
            <a:off x="3230879" y="2145400"/>
            <a:ext cx="5990604" cy="3759000"/>
            <a:chOff x="1082278" y="173002"/>
            <a:chExt cx="10270390" cy="6444490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6DD3BF5-275F-4D4F-AC87-245084D63928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rgbClr val="FFC000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5912C8A2-4CE4-4864-9D7B-D0332D6098E9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rgbClr val="ED7D31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4B4834A-9494-4342-B10C-855752FBEEAC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rgbClr val="5B9BD5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E15DEB3-B105-46A2-9837-42C01101DC61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60EB24B6-7E59-4828-A1DB-6049EA65BF74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43D32E47-274E-4407-B2FA-2B09145C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215F6FF8-365C-4ED1-B937-1255F7E2A36E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77B5FCA6-C7FC-4E3D-98F8-46D9F7F1353B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DBE5E2B-ED42-4C08-A24F-5460F29A5A7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84A040AE-734F-4EC2-82BF-8B7956699F2E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92400322-496E-4711-98DB-648943C0BC6F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8909354D-A791-4811-B71B-D32424A74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43F21E1-9798-4C7D-AF0A-1C3EB8EA9972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ED7D31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Trunk</a:t>
              </a: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74EA0366-F53B-48FA-9947-901B34AE1865}"/>
                </a:ext>
              </a:extLst>
            </p:cNvPr>
            <p:cNvCxnSpPr>
              <a:cxnSpLocks/>
              <a:stCxn id="49" idx="3"/>
              <a:endCxn id="54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E93B5B71-00F7-4EF6-9191-177FEFA8F150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4472C4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Narrow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30E7DEAA-10F4-43E6-81C1-CCB5D21720D6}"/>
                </a:ext>
              </a:extLst>
            </p:cNvPr>
            <p:cNvCxnSpPr>
              <a:cxnSpLocks/>
              <a:stCxn id="50" idx="3"/>
              <a:endCxn id="56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7A72A823-E229-4BC3-905A-6A73BA599A53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Entrance</a:t>
              </a: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8492DAAE-4858-4530-821C-B44BE91180B3}"/>
                </a:ext>
              </a:extLst>
            </p:cNvPr>
            <p:cNvCxnSpPr>
              <a:cxnSpLocks/>
              <a:stCxn id="58" idx="1"/>
              <a:endCxn id="51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CBB266E1-54DC-43C3-B47B-D6AC12E1F967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FFC000">
                <a:lumMod val="50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Treasure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EAC1CADA-3615-404C-AF64-D91D9840D4B2}"/>
                </a:ext>
              </a:extLst>
            </p:cNvPr>
            <p:cNvCxnSpPr>
              <a:cxnSpLocks/>
              <a:stCxn id="60" idx="2"/>
              <a:endCxn id="48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07D5DCB-A131-4D06-B3C9-F311256E3FA5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Goal</a:t>
              </a: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644A04D8-DE69-46FD-A53C-78E755F6EB5C}"/>
                </a:ext>
              </a:extLst>
            </p:cNvPr>
            <p:cNvCxnSpPr>
              <a:cxnSpLocks/>
              <a:stCxn id="52" idx="2"/>
              <a:endCxn id="62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Mission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ABD406F1-5AF6-41B8-84BC-475E6148BDBA}"/>
              </a:ext>
            </a:extLst>
          </p:cNvPr>
          <p:cNvGrpSpPr/>
          <p:nvPr/>
        </p:nvGrpSpPr>
        <p:grpSpPr>
          <a:xfrm>
            <a:off x="3138469" y="1252937"/>
            <a:ext cx="5904412" cy="4812680"/>
            <a:chOff x="1968500" y="92908"/>
            <a:chExt cx="8255000" cy="6728641"/>
          </a:xfrm>
        </p:grpSpPr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11F693A9-3BD5-46DC-8D3C-54A7EA3583E1}"/>
                </a:ext>
              </a:extLst>
            </p:cNvPr>
            <p:cNvSpPr txBox="1"/>
            <p:nvPr/>
          </p:nvSpPr>
          <p:spPr>
            <a:xfrm>
              <a:off x="1970125" y="1701908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727427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1A4CFED2-E8FA-4EE1-B9C4-45A99467ECDA}"/>
                </a:ext>
              </a:extLst>
            </p:cNvPr>
            <p:cNvSpPr txBox="1"/>
            <p:nvPr/>
          </p:nvSpPr>
          <p:spPr>
            <a:xfrm>
              <a:off x="6636986" y="171190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785428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BD14803F-EADE-46E4-826A-BC8E004398CD}"/>
                </a:ext>
              </a:extLst>
            </p:cNvPr>
            <p:cNvSpPr txBox="1"/>
            <p:nvPr/>
          </p:nvSpPr>
          <p:spPr>
            <a:xfrm>
              <a:off x="1970125" y="3990540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731269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67F95739-D2F0-4BFD-8267-267339B4632B}"/>
                </a:ext>
              </a:extLst>
            </p:cNvPr>
            <p:cNvSpPr txBox="1"/>
            <p:nvPr/>
          </p:nvSpPr>
          <p:spPr>
            <a:xfrm>
              <a:off x="6636986" y="3990539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236909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B9152A3A-11DB-4AD3-B779-690BAEA9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" t="1649" r="1221" b="2248"/>
            <a:stretch/>
          </p:blipFill>
          <p:spPr>
            <a:xfrm>
              <a:off x="1970123" y="94286"/>
              <a:ext cx="3575447" cy="1697903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9B2C111-1A96-428F-9766-4E845E37D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" t="2239" r="1638" b="1333"/>
            <a:stretch/>
          </p:blipFill>
          <p:spPr>
            <a:xfrm>
              <a:off x="6636984" y="92908"/>
              <a:ext cx="3575449" cy="1693634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3F99028-2398-4BA0-A06A-0A8BFC8AE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8" t="1548" r="715" b="1724"/>
            <a:stretch/>
          </p:blipFill>
          <p:spPr>
            <a:xfrm>
              <a:off x="1968500" y="2367690"/>
              <a:ext cx="3577071" cy="1697151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9D09BAF-A76E-4951-9A15-20B466553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4" t="1819" r="934" b="2048"/>
            <a:stretch/>
          </p:blipFill>
          <p:spPr>
            <a:xfrm>
              <a:off x="6636984" y="2367689"/>
              <a:ext cx="3586516" cy="1696112"/>
            </a:xfrm>
            <a:prstGeom prst="rect">
              <a:avLst/>
            </a:prstGeom>
          </p:spPr>
        </p:pic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FAE3BE1-20ED-4FBB-A055-8935829AF900}"/>
                </a:ext>
              </a:extLst>
            </p:cNvPr>
            <p:cNvSpPr txBox="1"/>
            <p:nvPr/>
          </p:nvSpPr>
          <p:spPr>
            <a:xfrm>
              <a:off x="1970125" y="626215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514113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F1E1E35-A14F-496F-8EE9-C7394187F920}"/>
                </a:ext>
              </a:extLst>
            </p:cNvPr>
            <p:cNvSpPr txBox="1"/>
            <p:nvPr/>
          </p:nvSpPr>
          <p:spPr>
            <a:xfrm>
              <a:off x="6636986" y="6262151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472184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726C80A-7DA8-43D8-8B79-68AD843EF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80" t="2321" r="831" b="1250"/>
            <a:stretch/>
          </p:blipFill>
          <p:spPr>
            <a:xfrm>
              <a:off x="6636984" y="4639300"/>
              <a:ext cx="3584169" cy="1696112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13F5CD0-8452-4584-AEAE-79A0F4209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07" t="2395" r="690" b="898"/>
            <a:stretch/>
          </p:blipFill>
          <p:spPr>
            <a:xfrm>
              <a:off x="1968500" y="4639300"/>
              <a:ext cx="3577070" cy="168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8C25231-AFC9-4D76-B79C-4B17FEF084AB}"/>
              </a:ext>
            </a:extLst>
          </p:cNvPr>
          <p:cNvGrpSpPr/>
          <p:nvPr/>
        </p:nvGrpSpPr>
        <p:grpSpPr>
          <a:xfrm>
            <a:off x="842091" y="1086854"/>
            <a:ext cx="10497167" cy="5038377"/>
            <a:chOff x="596899" y="669127"/>
            <a:chExt cx="11166000" cy="53594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D4B35A-2EF7-4717-8D4C-00B1D512ABF9}"/>
                </a:ext>
              </a:extLst>
            </p:cNvPr>
            <p:cNvGrpSpPr/>
            <p:nvPr/>
          </p:nvGrpSpPr>
          <p:grpSpPr>
            <a:xfrm>
              <a:off x="596899" y="673100"/>
              <a:ext cx="4368801" cy="5355427"/>
              <a:chOff x="-1" y="0"/>
              <a:chExt cx="5594556" cy="6858000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1658B9B9-6C8C-4541-AD86-2FCCD58D3BA8}"/>
                  </a:ext>
                </a:extLst>
              </p:cNvPr>
              <p:cNvSpPr/>
              <p:nvPr/>
            </p:nvSpPr>
            <p:spPr>
              <a:xfrm>
                <a:off x="-1" y="0"/>
                <a:ext cx="5594555" cy="68580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E1FDBD1-0371-4E50-A517-851362B25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9958" r="95021">
                            <a14:backgroundMark x1="42585" y1="42740" x2="42585" y2="42740"/>
                            <a14:backgroundMark x1="79873" y1="35685" x2="80720" y2="35583"/>
                            <a14:backgroundMark x1="80720" y1="35583" x2="80720" y2="35583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88" r="4998"/>
              <a:stretch/>
            </p:blipFill>
            <p:spPr>
              <a:xfrm>
                <a:off x="0" y="0"/>
                <a:ext cx="5594555" cy="6858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70B3556-B736-49F6-BB95-C5018FC5E106}"/>
                </a:ext>
              </a:extLst>
            </p:cNvPr>
            <p:cNvGrpSpPr/>
            <p:nvPr/>
          </p:nvGrpSpPr>
          <p:grpSpPr>
            <a:xfrm>
              <a:off x="5216998" y="669127"/>
              <a:ext cx="6545901" cy="5359400"/>
              <a:chOff x="5674198" y="0"/>
              <a:chExt cx="6545901" cy="5359400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451F7D32-9B54-4222-BA8F-732B17776204}"/>
                  </a:ext>
                </a:extLst>
              </p:cNvPr>
              <p:cNvSpPr/>
              <p:nvPr/>
            </p:nvSpPr>
            <p:spPr>
              <a:xfrm>
                <a:off x="5702299" y="0"/>
                <a:ext cx="6489701" cy="53594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F9D255AF-D24A-4594-8AE0-D1E19F831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3631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4198" y="76200"/>
                <a:ext cx="6545901" cy="5052795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193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(B)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ACCB486-A058-41A2-A56B-D8DFEA569DD8}"/>
              </a:ext>
            </a:extLst>
          </p:cNvPr>
          <p:cNvGrpSpPr/>
          <p:nvPr/>
        </p:nvGrpSpPr>
        <p:grpSpPr>
          <a:xfrm>
            <a:off x="717486" y="1086854"/>
            <a:ext cx="10746377" cy="5075549"/>
            <a:chOff x="0" y="457200"/>
            <a:chExt cx="12020099" cy="5677132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B033679-2A75-4CD3-A5D8-5C95DBC0C22D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4C3774A-C36A-4657-9EDC-BBE52758210F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BB8D59B-A901-4A10-8B45-35D71A0C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D7872FD-769E-49D7-B900-27BBF9BE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8800772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9700F-B8C0-4D80-98AB-7EC26F23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(A)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B0554F1-FD16-4119-8845-4BA981D7AB64}"/>
              </a:ext>
            </a:extLst>
          </p:cNvPr>
          <p:cNvGrpSpPr/>
          <p:nvPr/>
        </p:nvGrpSpPr>
        <p:grpSpPr>
          <a:xfrm>
            <a:off x="0" y="1278385"/>
            <a:ext cx="11929974" cy="4769202"/>
            <a:chOff x="-253331" y="461404"/>
            <a:chExt cx="12379223" cy="4948796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3EFD3668-4AB3-4931-B396-58F6A9271570}"/>
                </a:ext>
              </a:extLst>
            </p:cNvPr>
            <p:cNvSpPr/>
            <p:nvPr/>
          </p:nvSpPr>
          <p:spPr>
            <a:xfrm>
              <a:off x="131178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37EC597-8312-4196-8E8A-C5661585988A}"/>
                </a:ext>
              </a:extLst>
            </p:cNvPr>
            <p:cNvSpPr/>
            <p:nvPr/>
          </p:nvSpPr>
          <p:spPr>
            <a:xfrm>
              <a:off x="4149832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D511A382-9C20-418C-ACA7-71D57C88CDAE}"/>
                </a:ext>
              </a:extLst>
            </p:cNvPr>
            <p:cNvSpPr/>
            <p:nvPr/>
          </p:nvSpPr>
          <p:spPr>
            <a:xfrm>
              <a:off x="8179413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6449A2D-BF6C-4F5C-BF47-C12E847F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572" r="100000">
                          <a14:backgroundMark x1="42449" y1="43296" x2="42449" y2="43296"/>
                          <a14:backgroundMark x1="83524" y1="35415" x2="83524" y2="35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3331" y="461405"/>
              <a:ext cx="4390652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663282C4-428B-4D4A-BFF3-447BFD18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41492" y1="42492" x2="41492" y2="42492"/>
                          <a14:backgroundMark x1="84033" y1="35138" x2="84033" y2="351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8015" y="461405"/>
              <a:ext cx="4301468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AE191905-8ED6-4943-AE6B-F452A7A9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43187" y1="42755" x2="43187" y2="42755"/>
                          <a14:backgroundMark x1="84758" y1="35510" x2="84758" y2="355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88747" y="461404"/>
              <a:ext cx="4337145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79213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97FE4-D9D1-4292-9FD5-351397CD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(B)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5660837-D15A-4319-8D4F-8AEED97194A1}"/>
              </a:ext>
            </a:extLst>
          </p:cNvPr>
          <p:cNvGrpSpPr/>
          <p:nvPr/>
        </p:nvGrpSpPr>
        <p:grpSpPr>
          <a:xfrm>
            <a:off x="40752" y="1470240"/>
            <a:ext cx="12099845" cy="4423806"/>
            <a:chOff x="54055" y="1168400"/>
            <a:chExt cx="12099845" cy="4423806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97A87CEF-4AE4-4B90-868E-DC47F1091AD4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03720F20-73B1-426F-A03B-396F9449BBB8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6152F89A-0067-440A-AA25-85D462930574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9390E6-BB0E-4AE7-B453-97139654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59D658F1-B66D-489B-80F2-3B74E979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47292B0-743D-4832-9D7B-B62B96AB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00520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77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17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50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48AD86E-82B5-417D-B0A6-84BFB72F6D6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161FC6D-A3C2-4C7E-A21A-437A80EEB56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CA01386C-CFEC-4FBF-99A6-1D5D2345EE26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42F8681-A0A8-4A11-936C-447AF49464CB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A6872DFD-7D54-48B9-B285-AE8E5D889020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AFF16CA-84F4-48ED-A085-1E20E33677E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15DA6A9B-A352-498F-9C02-BD6AD7C7183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A222917E-B750-420C-98B1-2D5DF6A0FFF7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19B004DE-4F9A-4E46-9936-CE5070074CC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15833047-C943-4BF1-ABB3-0C72C9CF7191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0F53C33E-0B75-47B4-9887-6FBEE3E2B21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7BD1640A-8DE1-4A66-8CC7-BAAC7BA268F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02A0B082-88E5-4BFB-B0FE-0F21B51381B7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A653CD26-FA5B-43A8-8794-1BE309D4E51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30194D7B-CE10-4A9B-A1C4-17E22D9684A4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314ABA0-FEF2-4B90-9492-69E2F3D2619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D56C84B0-5FE9-41E2-9D80-E74132616D8B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4A106294-C39C-4E27-9DED-995B4B2952E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BF68DA75-D53D-467E-9826-B8E3D5DDFF0A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EFF37045-0772-41E5-B050-80EB9182E2C2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1A1715E-171A-4018-9F62-017599D0517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1F470C47-4F1F-4F0A-B3E1-39668305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E870E80-32C2-43F9-8DD0-B3777157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7011ED04-04D8-4BA7-BD9D-FED32673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2F4D00C-6A2F-4A3C-85AB-9F11FF5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B0D280C7-4E31-45B4-8771-247EA194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C22260B8-7B12-41C7-B6CE-7B50E135F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F7C98A2E-1FEB-4C59-84C6-62499258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55E68B8C-A0CC-4D92-BED7-B88895CB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41101594-CA4D-4215-928C-95B51FF9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8E209DCD-D807-41FA-847F-95B99D47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145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964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637B2680-1335-40FC-8517-373BA7A8FA1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9FB741FD-6E16-469B-A7AB-4ADF0FD1364A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B4D5A31C-D972-49CC-ACF6-46DBD9B932C9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22FF22B-03BF-473B-9E06-332ADD4BB964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67999BCF-C7CA-4EA7-96F2-040AFA97F6B2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F80CCED-455C-496B-A446-9E853C4F9B1E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D152229C-B8B5-4EE3-8C68-EE03AD013EF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8180BECE-6745-4F07-B6CF-779211AFB6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30B9512C-42AF-451B-AFB6-16BC69CCF74B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724AD38F-92C0-4D73-9F79-5DB0BEA0B00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932249BF-F73A-4732-8407-673E05A4DAEC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AFE845FF-F4DA-4F4C-A2F8-9D33F0A4686A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7645999-8615-4759-8438-6FDA52AB019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DAF7BD4A-A002-4097-B643-8458109F5D9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92B5ED5-0EF8-4DD8-B0B1-1326165BA02E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021BB89-602E-40AE-A082-9C4D33A685F8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887BF297-0B23-4B23-85C8-37EEC6EB0BC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F82C791-14D5-4AFE-9A09-7E89832BABE5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2EFFDD13-B778-45DB-8BA8-B673115936A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6D01672F-506E-4B94-8E71-C104E6F9A0FA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B477703E-0B29-483E-A2FB-AA970FCF19B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C4DA08CA-7167-4439-BF0A-286E0BE8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69AA75C3-0718-4D38-92F5-32AD04D0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10A42778-4260-4367-8565-F484DED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42C05030-A8D1-463E-A5F7-05DC2423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F7D9EF8-AEF7-4A3B-8448-D7BEED54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41B98791-DA53-424E-AA52-12F4A245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96B9201-A19C-42FB-BF3F-39493DD0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44767BD4-E3A2-4A41-A52F-7C9A646FB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90DC1CEA-7A4F-41D1-B4F7-36C2CE26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B1C3B917-3E44-42BB-B39C-7D3229AA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587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3DB554C-268E-46A9-BB09-3E9EF5847C9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E42C9C19-4A54-4AE1-9617-FC30AA18DF37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D18F55FD-14F8-4AB2-8E0A-6203AC052FF2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BBF055C6-4413-410F-BCBC-1F7F77DDE0C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84825FE8-0161-4DA5-A69A-A5DF4A695A23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0914AD9-C2D1-476F-9183-D19AAB701EE0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11D6030F-4C93-422F-9324-A1D4498DE728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27D134FE-4D9A-4D50-9AF7-9AA35B1B8768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CB3D0F98-C7CF-42B6-94B8-2AD3EE8C7AD3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856BBCAC-08C3-4756-B857-1BBC7A83DBEC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BDA7E877-BBA5-4607-8CB1-6F5B3611ED8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BE048544-683D-4F5B-912C-DF590D5B873F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12798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2FFA361D-FF9F-4B31-BC98-E6B7383933CE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AF568DE6-6F58-4A55-B652-3E19E008510F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DF52D03C-3566-4C19-B1DB-06ED3B794F0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B0D0328-CB40-4623-BE0F-34ACD131F322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3887970-8489-4238-A95F-1B3AFF270A90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FC575C6-F594-42CA-BB35-34330F2B701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6092A50D-9E6A-4A54-B6BC-F15F12E971E1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734C00AB-0E3C-481C-9557-B52FA90EF5E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963B799F-7752-41FB-82F6-DCA2D9607BBC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12DA366-4085-4EBA-A15C-BE872C32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1B324D2D-0D40-4516-8605-8D12E98C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B604DCD5-7424-4D23-8115-6DDD1D31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B5E11831-240D-4C2F-AA03-FB94C054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F674460-60ED-4669-B7B7-0BAFA8BF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7D2510F1-F1F8-4014-BAD4-22A8E9A1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785316A3-4FEB-4464-9C30-A005F204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F42152AE-4935-44F8-9F6A-063B66CD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D769DB98-B90B-4238-A5F3-06326CA8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DE47CC17-BAE9-4CBF-8064-C705E661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5105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7647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534586A-980C-4F23-8E19-93197E1D9B5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071B2B35-3F80-4D49-815A-943252B9D856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BBBA43AF-5180-4027-B1ED-FA788D03D335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B49721B-FB08-496E-9DA3-0B12C33FB31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08FD900A-0526-4554-BED6-3A379E8716B9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CD39224-20E9-4CE3-82B1-395E920531F7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3448C47E-7740-4B5B-91A8-C839808B85D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4D28CD17-88D9-46CF-98F6-470A3BE2E74D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3F804793-2608-401C-9F65-155987B9A480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7C2F6B-D6CB-4223-B239-BE1A13AA9C9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12B00359-A494-4496-BDDF-473CD8A725E7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9F3CF8E7-B26B-48B6-A047-A3041B229D1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93A8769F-E809-415E-B6DB-35CDEFCADCD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21FCBA4F-46F3-4105-98E2-CC3D024CE2FA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72102F49-3A64-40AE-B6B9-6259499638C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94903D0A-9823-43C4-BA1F-F35B2F4FC914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C39367A0-84D3-48D6-9198-5B5C1EB0A35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13D6B7D6-9573-4662-A45F-3AE7DF58673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DF157EB0-C275-4400-B9C8-078C02A162D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D989A6B3-D276-466B-B17C-C8910EB6CE60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594F6057-EEB8-45FB-9DDE-4E3F328FBE4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C4BEF690-927A-4A51-985B-F87BE812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A25E7BA4-BC80-4EF2-9121-2F13EB92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54CE81BC-CD95-4870-8C6D-046AD8A0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524C48AF-3A29-4BE1-B468-22593D76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B2FCE28D-DDFC-4FAA-A17A-7A1F08FF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B3416C0-0BCB-49C2-A02F-A9D3958CF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EBFA72A-0033-4B47-9372-0CAC1A6A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3E85C5B3-CB7F-4031-94F6-93901655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5CF253F7-35E0-4BC9-BEC8-9F0F86E4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C1BC6B79-1C84-475A-9BA7-2D98E7EF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345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4EFA6423-FBE6-457B-BF03-0B0DD8F2393F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1A05A3EF-ED45-4547-A1BF-A98D842958F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EE105D87-1865-4A02-9EFE-3B1AB802ACA4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9D9D01E0-CC09-43F2-A7F4-D14F39602620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ABD521B-54D1-495D-B1C6-21E6DE7CAA7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E4C1540F-0036-4E8E-ABE7-B1427F1D799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095C9876-3EB7-48F4-B356-0FDB0C07F6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747151AA-05C4-4B21-9891-FDC082792BBA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4DE7890A-4BE6-4926-8C17-09C132CB5F8D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F4CF98DA-9801-45FE-B2FB-E0E21C8DB667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4A54DD21-C217-4FEE-8779-19E581AFCB54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32E12011-F825-4B4E-9AFF-33401D8EFBC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9F10B0B9-D8DF-4378-8DAB-FB46D15CE884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5AEC7400-F836-464C-994B-0F9E716F9DE2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6FEE37B-8532-42E9-A000-E58E06F2470B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29970469-42A4-4A96-985F-3CA8E684F37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A4AF7B22-2D90-4E32-94C2-0D7F30DC7642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A4EE8619-BC23-4321-B11B-8A12DFAA084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A3170375-B350-4570-8BA3-8760384EC8C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C662AF27-B444-48B1-B83F-6AD52519D701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634ACD4-B3C9-48C7-8906-5E1E75F8C970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DC9D240-C444-4AFC-A355-74460620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553D85F4-7179-43E0-9F98-1BAB946F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F3DBB04-E960-41E3-BACE-2BF8FDAA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6489CC8C-8603-401A-9BA8-7BA34768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8626BDC8-B9E6-4E07-BC57-1CD76207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9348BE60-BD87-4A6D-A883-92BC4A34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DE437F49-FA4F-43A4-A32A-F7155DBA3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16859E13-4EB2-4573-8D36-9DEB741B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E75B1115-1910-4659-B83B-C61D33949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6BD0B6E1-A2F8-435F-9202-18562B82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8274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 DEMO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05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Game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8044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藉由</a:t>
            </a:r>
            <a:r>
              <a:rPr lang="en-US" altLang="zh-TW" dirty="0"/>
              <a:t> </a:t>
            </a:r>
            <a:r>
              <a:rPr lang="en-US" altLang="zh-TW" i="1" dirty="0"/>
              <a:t>Dungeon Generator</a:t>
            </a:r>
            <a:r>
              <a:rPr lang="en-US" altLang="zh-TW" dirty="0"/>
              <a:t> </a:t>
            </a:r>
            <a:r>
              <a:rPr lang="zh-TW" altLang="en-US" dirty="0"/>
              <a:t>高度抽象遊戲概念的遊戲開發輔助工具，主以視覺化其概念邏輯之結構，輔以高度語意化的標籤進行數值微調，大幅降低關卡設計師的設計成本，終以加速關卡的生成產量。且由</a:t>
            </a:r>
            <a:r>
              <a:rPr lang="en-US" altLang="zh-TW" dirty="0"/>
              <a:t> </a:t>
            </a:r>
            <a:r>
              <a:rPr lang="en-US" altLang="zh-TW" i="1" dirty="0"/>
              <a:t>Dungeon Generator </a:t>
            </a:r>
            <a:r>
              <a:rPr lang="zh-TW" altLang="en-US" dirty="0"/>
              <a:t>藉由有意義為核心目標進行關卡生成，消彌了市面上絕大多數關卡生成工具的隨機不確定性，便能夠控管玩家的遊玩體驗。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 a systematic framework to make game designers develop the game level rapidly.</a:t>
            </a:r>
          </a:p>
          <a:p>
            <a:pPr lvl="1"/>
            <a:r>
              <a:rPr lang="en-US" altLang="zh-TW" dirty="0"/>
              <a:t>Mission-driven topology.</a:t>
            </a:r>
          </a:p>
          <a:p>
            <a:pPr lvl="1"/>
            <a:r>
              <a:rPr lang="en-US" altLang="zh-TW" dirty="0"/>
              <a:t>Tool about procedural content generation for mission graph. </a:t>
            </a:r>
          </a:p>
          <a:p>
            <a:r>
              <a:rPr lang="en-US" altLang="zh-TW" dirty="0"/>
              <a:t>Multi-objective problem in GA</a:t>
            </a:r>
          </a:p>
          <a:p>
            <a:r>
              <a:rPr lang="zh-TW" altLang="en-US" dirty="0"/>
              <a:t>房間容器依照遊玩特徵指標進行演化的結果，即使透過抽象化（體素化）空間設計其遊玩特徵指標，精確度降低的情形下，其結果仍具有一定品質與遊戲體驗。且提出之適應值標準化方法能夠有效解決多目標最佳化問題 </a:t>
            </a:r>
            <a:r>
              <a:rPr lang="en-US" altLang="zh-TW" dirty="0"/>
              <a:t>(Multi-objective optimization)</a:t>
            </a:r>
            <a:r>
              <a:rPr lang="zh-TW" altLang="en-US" dirty="0"/>
              <a:t>，讓不同的適應值能相互均衡發展與演化。綜合所有方法所彙整的關卡自動生成工具 </a:t>
            </a:r>
            <a:r>
              <a:rPr lang="en-US" altLang="zh-TW" i="1" dirty="0"/>
              <a:t>Dungeon Generator</a:t>
            </a:r>
            <a:r>
              <a:rPr lang="zh-TW" altLang="en-US" dirty="0"/>
              <a:t>，提供了完整流程的關卡生成解決方案。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12055</TotalTime>
  <Words>5077</Words>
  <Application>Microsoft Office PowerPoint</Application>
  <PresentationFormat>寬螢幕</PresentationFormat>
  <Paragraphs>1257</Paragraphs>
  <Slides>94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94</vt:i4>
      </vt:variant>
    </vt:vector>
  </HeadingPairs>
  <TitlesOfParts>
    <vt:vector size="110" baseType="lpstr">
      <vt:lpstr>Yu Gothic UI</vt:lpstr>
      <vt:lpstr>微軟正黑體</vt:lpstr>
      <vt:lpstr>新細明體</vt:lpstr>
      <vt:lpstr>標楷體</vt:lpstr>
      <vt:lpstr>Arial</vt:lpstr>
      <vt:lpstr>Book Antiqua</vt:lpstr>
      <vt:lpstr>Calibri</vt:lpstr>
      <vt:lpstr>Calisto MT</vt:lpstr>
      <vt:lpstr>Cambria Math</vt:lpstr>
      <vt:lpstr>Courier New</vt:lpstr>
      <vt:lpstr>Poor Richard</vt:lpstr>
      <vt:lpstr>Times New Roman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Mission Graph Convert into Space Graph</vt:lpstr>
      <vt:lpstr>Map Sketches &amp; Evolution of Segments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Section 1. Mission Grammars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Pseudocode of Rewrite System I</vt:lpstr>
      <vt:lpstr>FindMatchs with the Random seed</vt:lpstr>
      <vt:lpstr>“FindMatchs” works</vt:lpstr>
      <vt:lpstr>“Rewrite System I” works</vt:lpstr>
      <vt:lpstr>Perform iteration</vt:lpstr>
      <vt:lpstr>Example of Mission Graph</vt:lpstr>
      <vt:lpstr>Manual</vt:lpstr>
      <vt:lpstr>Manual</vt:lpstr>
      <vt:lpstr>Manual</vt:lpstr>
      <vt:lpstr>Section 2. Build Volumes</vt:lpstr>
      <vt:lpstr>Build Volumes</vt:lpstr>
      <vt:lpstr>Voxel-based units in Editor</vt:lpstr>
      <vt:lpstr>Decorations in Editor</vt:lpstr>
      <vt:lpstr>Connections in Editor</vt:lpstr>
      <vt:lpstr>Manual</vt:lpstr>
      <vt:lpstr>Manual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Section 3. Generate the Space</vt:lpstr>
      <vt:lpstr>Rewrite System II</vt:lpstr>
      <vt:lpstr>Instruction of Rewrite System II</vt:lpstr>
      <vt:lpstr>“Instruction of Rewrite System II” works</vt:lpstr>
      <vt:lpstr>Replacement of Rewrite System II</vt:lpstr>
      <vt:lpstr>Pseudocode of Rewrite System II</vt:lpstr>
      <vt:lpstr>Manual</vt:lpstr>
      <vt:lpstr>Manual</vt:lpstr>
      <vt:lpstr>Section 4. Volume Evolution</vt:lpstr>
      <vt:lpstr>Genetic Algorithm in Segments Evolution</vt:lpstr>
      <vt:lpstr>Algorithm flow</vt:lpstr>
      <vt:lpstr>Gene and individual</vt:lpstr>
      <vt:lpstr>Crossover</vt:lpstr>
      <vt:lpstr>Mutation</vt:lpstr>
      <vt:lpstr>Fitness functions of GA</vt:lpstr>
      <vt:lpstr>Main Path Calculation using A-Star</vt:lpstr>
      <vt:lpstr>Metric: Guard</vt:lpstr>
      <vt:lpstr>Metric: Block</vt:lpstr>
      <vt:lpstr>Metric: Patrol</vt:lpstr>
      <vt:lpstr>Balance fitness function</vt:lpstr>
      <vt:lpstr>Normalize the fitness scores</vt:lpstr>
      <vt:lpstr>Manual</vt:lpstr>
      <vt:lpstr>Manual</vt:lpstr>
      <vt:lpstr>Experimental Results</vt:lpstr>
      <vt:lpstr>Generate the Mission Graph</vt:lpstr>
      <vt:lpstr>Transform into Level Space (A)</vt:lpstr>
      <vt:lpstr>Transform into Level Space (B)</vt:lpstr>
      <vt:lpstr>Generate the game objects (A)</vt:lpstr>
      <vt:lpstr>Generate the game objects (B)</vt:lpstr>
      <vt:lpstr>Treasure 1 (100 generations, 50 individuals)</vt:lpstr>
      <vt:lpstr>Treasure 2 (100 generations, 100 individuals)</vt:lpstr>
      <vt:lpstr>Treasure 3 (100 generations, 200 individuals)</vt:lpstr>
      <vt:lpstr>Narrow 1 (100 generations, 50 individuals)</vt:lpstr>
      <vt:lpstr>Narrow 2 (100 generations, 100 individuals)</vt:lpstr>
      <vt:lpstr>Narrow 3 (100 generations, 200 individuals)</vt:lpstr>
      <vt:lpstr>Trunk 1 (100 generations, 50 individuals)</vt:lpstr>
      <vt:lpstr>Trunk 2 (100 generations, 100 individuals)</vt:lpstr>
      <vt:lpstr>Trunk 3 (100 generations, 200 individuals)</vt:lpstr>
      <vt:lpstr>Live DEMO</vt:lpstr>
      <vt:lpstr>Game DEMO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Salmon</cp:lastModifiedBy>
  <cp:revision>489</cp:revision>
  <dcterms:created xsi:type="dcterms:W3CDTF">2017-06-15T05:52:41Z</dcterms:created>
  <dcterms:modified xsi:type="dcterms:W3CDTF">2017-07-26T12:00:23Z</dcterms:modified>
</cp:coreProperties>
</file>